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314" r:id="rId4"/>
    <p:sldId id="261" r:id="rId5"/>
    <p:sldId id="260" r:id="rId6"/>
    <p:sldId id="258" r:id="rId7"/>
    <p:sldId id="315" r:id="rId8"/>
    <p:sldId id="318" r:id="rId9"/>
    <p:sldId id="319" r:id="rId10"/>
    <p:sldId id="320" r:id="rId11"/>
    <p:sldId id="321" r:id="rId12"/>
    <p:sldId id="322" r:id="rId13"/>
    <p:sldId id="317" r:id="rId14"/>
    <p:sldId id="316" r:id="rId15"/>
    <p:sldId id="342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43" r:id="rId25"/>
    <p:sldId id="332" r:id="rId26"/>
    <p:sldId id="333" r:id="rId27"/>
    <p:sldId id="339" r:id="rId28"/>
    <p:sldId id="340" r:id="rId29"/>
    <p:sldId id="341" r:id="rId30"/>
    <p:sldId id="257" r:id="rId31"/>
    <p:sldId id="2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D56F8-8346-473A-A8E7-4BCF88188345}" v="179" dt="2025-09-03T03:28:44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4660"/>
  </p:normalViewPr>
  <p:slideViewPr>
    <p:cSldViewPr snapToGrid="0">
      <p:cViewPr varScale="1">
        <p:scale>
          <a:sx n="56" d="100"/>
          <a:sy n="56" d="100"/>
        </p:scale>
        <p:origin x="42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mero Luis Puello Galarcio" userId="18477fc33ece1123" providerId="LiveId" clId="{A10F6CB6-F808-4098-9531-03D51B26E99B}"/>
    <pc:docChg chg="undo custSel addSld delSld modSld sldOrd">
      <pc:chgData name="Homero Luis Puello Galarcio" userId="18477fc33ece1123" providerId="LiveId" clId="{A10F6CB6-F808-4098-9531-03D51B26E99B}" dt="2025-09-03T03:28:44.199" v="2352"/>
      <pc:docMkLst>
        <pc:docMk/>
      </pc:docMkLst>
      <pc:sldChg chg="addSp delSp modSp mod">
        <pc:chgData name="Homero Luis Puello Galarcio" userId="18477fc33ece1123" providerId="LiveId" clId="{A10F6CB6-F808-4098-9531-03D51B26E99B}" dt="2025-08-24T22:28:33.606" v="1"/>
        <pc:sldMkLst>
          <pc:docMk/>
          <pc:sldMk cId="1688211009" sldId="256"/>
        </pc:sldMkLst>
        <pc:picChg chg="add mod">
          <ac:chgData name="Homero Luis Puello Galarcio" userId="18477fc33ece1123" providerId="LiveId" clId="{A10F6CB6-F808-4098-9531-03D51B26E99B}" dt="2025-08-24T22:28:33.606" v="1"/>
          <ac:picMkLst>
            <pc:docMk/>
            <pc:sldMk cId="1688211009" sldId="256"/>
            <ac:picMk id="4" creationId="{8DE7EF15-933D-25DB-90CA-89E55AD5A76E}"/>
          </ac:picMkLst>
        </pc:picChg>
        <pc:picChg chg="add mod">
          <ac:chgData name="Homero Luis Puello Galarcio" userId="18477fc33ece1123" providerId="LiveId" clId="{A10F6CB6-F808-4098-9531-03D51B26E99B}" dt="2025-08-24T22:28:33.606" v="1"/>
          <ac:picMkLst>
            <pc:docMk/>
            <pc:sldMk cId="1688211009" sldId="256"/>
            <ac:picMk id="6" creationId="{639DAD0C-8219-256F-3989-BD745BFA0C8A}"/>
          </ac:picMkLst>
        </pc:picChg>
        <pc:picChg chg="add mod">
          <ac:chgData name="Homero Luis Puello Galarcio" userId="18477fc33ece1123" providerId="LiveId" clId="{A10F6CB6-F808-4098-9531-03D51B26E99B}" dt="2025-08-24T22:28:33.606" v="1"/>
          <ac:picMkLst>
            <pc:docMk/>
            <pc:sldMk cId="1688211009" sldId="256"/>
            <ac:picMk id="8" creationId="{1F63D9B2-B896-206B-96EB-D0550A775C8E}"/>
          </ac:picMkLst>
        </pc:picChg>
      </pc:sldChg>
      <pc:sldChg chg="addSp delSp modSp mod ord modAnim">
        <pc:chgData name="Homero Luis Puello Galarcio" userId="18477fc33ece1123" providerId="LiveId" clId="{A10F6CB6-F808-4098-9531-03D51B26E99B}" dt="2025-08-25T00:22:00.623" v="2223" actId="1076"/>
        <pc:sldMkLst>
          <pc:docMk/>
          <pc:sldMk cId="1874592404" sldId="257"/>
        </pc:sldMkLst>
        <pc:spChg chg="add mod">
          <ac:chgData name="Homero Luis Puello Galarcio" userId="18477fc33ece1123" providerId="LiveId" clId="{A10F6CB6-F808-4098-9531-03D51B26E99B}" dt="2025-08-25T00:22:00.623" v="2223" actId="1076"/>
          <ac:spMkLst>
            <pc:docMk/>
            <pc:sldMk cId="1874592404" sldId="257"/>
            <ac:spMk id="4" creationId="{D79E368A-6D4D-0D31-5F2E-99B9E065FA58}"/>
          </ac:spMkLst>
        </pc:spChg>
        <pc:spChg chg="add mod">
          <ac:chgData name="Homero Luis Puello Galarcio" userId="18477fc33ece1123" providerId="LiveId" clId="{A10F6CB6-F808-4098-9531-03D51B26E99B}" dt="2025-08-25T00:21:56.220" v="2222" actId="1036"/>
          <ac:spMkLst>
            <pc:docMk/>
            <pc:sldMk cId="1874592404" sldId="257"/>
            <ac:spMk id="5" creationId="{50F579FF-0D07-8D63-C2C6-30EB3C7F34C4}"/>
          </ac:spMkLst>
        </pc:spChg>
        <pc:spChg chg="add mod">
          <ac:chgData name="Homero Luis Puello Galarcio" userId="18477fc33ece1123" providerId="LiveId" clId="{A10F6CB6-F808-4098-9531-03D51B26E99B}" dt="2025-08-25T00:21:56.220" v="2222" actId="1036"/>
          <ac:spMkLst>
            <pc:docMk/>
            <pc:sldMk cId="1874592404" sldId="257"/>
            <ac:spMk id="7" creationId="{42E85A48-0C0B-C982-887B-384C20C8CD9B}"/>
          </ac:spMkLst>
        </pc:spChg>
        <pc:spChg chg="add mod">
          <ac:chgData name="Homero Luis Puello Galarcio" userId="18477fc33ece1123" providerId="LiveId" clId="{A10F6CB6-F808-4098-9531-03D51B26E99B}" dt="2025-08-25T00:21:56.220" v="2222" actId="1036"/>
          <ac:spMkLst>
            <pc:docMk/>
            <pc:sldMk cId="1874592404" sldId="257"/>
            <ac:spMk id="8" creationId="{196A973B-7CE6-7DA7-9D4F-80B4D633E03B}"/>
          </ac:spMkLst>
        </pc:spChg>
        <pc:picChg chg="mod">
          <ac:chgData name="Homero Luis Puello Galarcio" userId="18477fc33ece1123" providerId="LiveId" clId="{A10F6CB6-F808-4098-9531-03D51B26E99B}" dt="2025-08-25T00:21:39.719" v="2164" actId="1076"/>
          <ac:picMkLst>
            <pc:docMk/>
            <pc:sldMk cId="1874592404" sldId="257"/>
            <ac:picMk id="6" creationId="{EEA60CCC-416C-859A-C849-4685AA955B38}"/>
          </ac:picMkLst>
        </pc:picChg>
      </pc:sldChg>
      <pc:sldChg chg="addSp delSp modSp mod ord">
        <pc:chgData name="Homero Luis Puello Galarcio" userId="18477fc33ece1123" providerId="LiveId" clId="{A10F6CB6-F808-4098-9531-03D51B26E99B}" dt="2025-08-24T23:15:52.277" v="1192" actId="1076"/>
        <pc:sldMkLst>
          <pc:docMk/>
          <pc:sldMk cId="3248237516" sldId="258"/>
        </pc:sldMkLst>
        <pc:spChg chg="mod">
          <ac:chgData name="Homero Luis Puello Galarcio" userId="18477fc33ece1123" providerId="LiveId" clId="{A10F6CB6-F808-4098-9531-03D51B26E99B}" dt="2025-08-24T23:15:52.277" v="1192" actId="1076"/>
          <ac:spMkLst>
            <pc:docMk/>
            <pc:sldMk cId="3248237516" sldId="258"/>
            <ac:spMk id="2" creationId="{9110D28C-8B34-9579-1A85-944F20AE8525}"/>
          </ac:spMkLst>
        </pc:spChg>
        <pc:spChg chg="add mod">
          <ac:chgData name="Homero Luis Puello Galarcio" userId="18477fc33ece1123" providerId="LiveId" clId="{A10F6CB6-F808-4098-9531-03D51B26E99B}" dt="2025-08-24T23:15:46.578" v="1191" actId="404"/>
          <ac:spMkLst>
            <pc:docMk/>
            <pc:sldMk cId="3248237516" sldId="258"/>
            <ac:spMk id="5" creationId="{4745473D-078C-0DD0-C184-1CF055F3D3AC}"/>
          </ac:spMkLst>
        </pc:spChg>
      </pc:sldChg>
      <pc:sldChg chg="addSp delSp modSp mod ord modAnim">
        <pc:chgData name="Homero Luis Puello Galarcio" userId="18477fc33ece1123" providerId="LiveId" clId="{A10F6CB6-F808-4098-9531-03D51B26E99B}" dt="2025-08-24T23:51:27.447" v="1904" actId="1035"/>
        <pc:sldMkLst>
          <pc:docMk/>
          <pc:sldMk cId="4065907524" sldId="259"/>
        </pc:sldMkLst>
        <pc:spChg chg="add mod">
          <ac:chgData name="Homero Luis Puello Galarcio" userId="18477fc33ece1123" providerId="LiveId" clId="{A10F6CB6-F808-4098-9531-03D51B26E99B}" dt="2025-08-24T22:46:34.774" v="393" actId="1038"/>
          <ac:spMkLst>
            <pc:docMk/>
            <pc:sldMk cId="4065907524" sldId="259"/>
            <ac:spMk id="9" creationId="{A8FA93D8-4B4E-D57E-B1F3-44C03C790AA4}"/>
          </ac:spMkLst>
        </pc:spChg>
        <pc:spChg chg="add mod">
          <ac:chgData name="Homero Luis Puello Galarcio" userId="18477fc33ece1123" providerId="LiveId" clId="{A10F6CB6-F808-4098-9531-03D51B26E99B}" dt="2025-08-24T22:46:34.774" v="393" actId="1038"/>
          <ac:spMkLst>
            <pc:docMk/>
            <pc:sldMk cId="4065907524" sldId="259"/>
            <ac:spMk id="11" creationId="{0815444A-1325-01B5-BD12-51BA88F67310}"/>
          </ac:spMkLst>
        </pc:spChg>
        <pc:picChg chg="add mod">
          <ac:chgData name="Homero Luis Puello Galarcio" userId="18477fc33ece1123" providerId="LiveId" clId="{A10F6CB6-F808-4098-9531-03D51B26E99B}" dt="2025-08-24T23:51:27.447" v="1904" actId="1035"/>
          <ac:picMkLst>
            <pc:docMk/>
            <pc:sldMk cId="4065907524" sldId="259"/>
            <ac:picMk id="5" creationId="{2DDC6169-1CF2-B4A6-20DA-5C9784A5B7DF}"/>
          </ac:picMkLst>
        </pc:picChg>
        <pc:picChg chg="add mod">
          <ac:chgData name="Homero Luis Puello Galarcio" userId="18477fc33ece1123" providerId="LiveId" clId="{A10F6CB6-F808-4098-9531-03D51B26E99B}" dt="2025-08-24T23:51:27.447" v="1904" actId="1035"/>
          <ac:picMkLst>
            <pc:docMk/>
            <pc:sldMk cId="4065907524" sldId="259"/>
            <ac:picMk id="6" creationId="{A5771DEE-BAB3-EAF6-2A93-8203BA66E939}"/>
          </ac:picMkLst>
        </pc:picChg>
      </pc:sldChg>
      <pc:sldChg chg="addSp delSp modSp mod ord">
        <pc:chgData name="Homero Luis Puello Galarcio" userId="18477fc33ece1123" providerId="LiveId" clId="{A10F6CB6-F808-4098-9531-03D51B26E99B}" dt="2025-08-24T22:59:54.739" v="536" actId="1037"/>
        <pc:sldMkLst>
          <pc:docMk/>
          <pc:sldMk cId="327835528" sldId="260"/>
        </pc:sldMkLst>
        <pc:spChg chg="add mod">
          <ac:chgData name="Homero Luis Puello Galarcio" userId="18477fc33ece1123" providerId="LiveId" clId="{A10F6CB6-F808-4098-9531-03D51B26E99B}" dt="2025-08-24T22:59:50.311" v="520" actId="404"/>
          <ac:spMkLst>
            <pc:docMk/>
            <pc:sldMk cId="327835528" sldId="260"/>
            <ac:spMk id="7" creationId="{7A652C74-434B-A0F8-14FF-8082AC793FA6}"/>
          </ac:spMkLst>
        </pc:spChg>
        <pc:picChg chg="add mod">
          <ac:chgData name="Homero Luis Puello Galarcio" userId="18477fc33ece1123" providerId="LiveId" clId="{A10F6CB6-F808-4098-9531-03D51B26E99B}" dt="2025-08-24T22:59:13.536" v="514" actId="1038"/>
          <ac:picMkLst>
            <pc:docMk/>
            <pc:sldMk cId="327835528" sldId="260"/>
            <ac:picMk id="4" creationId="{0DA99238-4B17-07EB-613A-32DFAD49F1FA}"/>
          </ac:picMkLst>
        </pc:picChg>
        <pc:picChg chg="add mod">
          <ac:chgData name="Homero Luis Puello Galarcio" userId="18477fc33ece1123" providerId="LiveId" clId="{A10F6CB6-F808-4098-9531-03D51B26E99B}" dt="2025-08-24T22:59:13.536" v="514" actId="1038"/>
          <ac:picMkLst>
            <pc:docMk/>
            <pc:sldMk cId="327835528" sldId="260"/>
            <ac:picMk id="5" creationId="{E57278DB-7D20-5CAE-057D-B0A980662611}"/>
          </ac:picMkLst>
        </pc:picChg>
        <pc:picChg chg="add mod">
          <ac:chgData name="Homero Luis Puello Galarcio" userId="18477fc33ece1123" providerId="LiveId" clId="{A10F6CB6-F808-4098-9531-03D51B26E99B}" dt="2025-08-24T22:59:13.536" v="514" actId="1038"/>
          <ac:picMkLst>
            <pc:docMk/>
            <pc:sldMk cId="327835528" sldId="260"/>
            <ac:picMk id="6" creationId="{3B95E627-0961-4D1A-15BC-22CCE4954A00}"/>
          </ac:picMkLst>
        </pc:picChg>
        <pc:picChg chg="add mod">
          <ac:chgData name="Homero Luis Puello Galarcio" userId="18477fc33ece1123" providerId="LiveId" clId="{A10F6CB6-F808-4098-9531-03D51B26E99B}" dt="2025-08-24T22:59:54.739" v="536" actId="1037"/>
          <ac:picMkLst>
            <pc:docMk/>
            <pc:sldMk cId="327835528" sldId="260"/>
            <ac:picMk id="8" creationId="{E4B8CA40-71CC-1185-FA96-ACD0A4477A9C}"/>
          </ac:picMkLst>
        </pc:picChg>
      </pc:sldChg>
      <pc:sldChg chg="addSp delSp modSp mod ord setBg">
        <pc:chgData name="Homero Luis Puello Galarcio" userId="18477fc33ece1123" providerId="LiveId" clId="{A10F6CB6-F808-4098-9531-03D51B26E99B}" dt="2025-08-24T23:29:03.228" v="1238" actId="1036"/>
        <pc:sldMkLst>
          <pc:docMk/>
          <pc:sldMk cId="1464065267" sldId="261"/>
        </pc:sldMkLst>
        <pc:spChg chg="add mod">
          <ac:chgData name="Homero Luis Puello Galarcio" userId="18477fc33ece1123" providerId="LiveId" clId="{A10F6CB6-F808-4098-9531-03D51B26E99B}" dt="2025-08-24T22:50:03.842" v="423" actId="1076"/>
          <ac:spMkLst>
            <pc:docMk/>
            <pc:sldMk cId="1464065267" sldId="261"/>
            <ac:spMk id="9" creationId="{D3880AB9-EDAD-A2DF-4154-DC886DC5FB8C}"/>
          </ac:spMkLst>
        </pc:spChg>
        <pc:picChg chg="add mod">
          <ac:chgData name="Homero Luis Puello Galarcio" userId="18477fc33ece1123" providerId="LiveId" clId="{A10F6CB6-F808-4098-9531-03D51B26E99B}" dt="2025-08-24T22:58:59.515" v="427"/>
          <ac:picMkLst>
            <pc:docMk/>
            <pc:sldMk cId="1464065267" sldId="261"/>
            <ac:picMk id="4" creationId="{53BDF52B-D534-D50B-8A20-42B4A6627A21}"/>
          </ac:picMkLst>
        </pc:picChg>
        <pc:picChg chg="add mod">
          <ac:chgData name="Homero Luis Puello Galarcio" userId="18477fc33ece1123" providerId="LiveId" clId="{A10F6CB6-F808-4098-9531-03D51B26E99B}" dt="2025-08-24T22:58:59.515" v="427"/>
          <ac:picMkLst>
            <pc:docMk/>
            <pc:sldMk cId="1464065267" sldId="261"/>
            <ac:picMk id="5" creationId="{F9E3A4F1-F3AE-27E8-E6A6-9882BFC12A6D}"/>
          </ac:picMkLst>
        </pc:picChg>
        <pc:picChg chg="add mod">
          <ac:chgData name="Homero Luis Puello Galarcio" userId="18477fc33ece1123" providerId="LiveId" clId="{A10F6CB6-F808-4098-9531-03D51B26E99B}" dt="2025-08-24T22:58:59.515" v="427"/>
          <ac:picMkLst>
            <pc:docMk/>
            <pc:sldMk cId="1464065267" sldId="261"/>
            <ac:picMk id="6" creationId="{AC3AE642-F6D6-737A-8083-20A9935567D4}"/>
          </ac:picMkLst>
        </pc:picChg>
        <pc:picChg chg="add mod">
          <ac:chgData name="Homero Luis Puello Galarcio" userId="18477fc33ece1123" providerId="LiveId" clId="{A10F6CB6-F808-4098-9531-03D51B26E99B}" dt="2025-08-24T23:29:03.228" v="1238" actId="1036"/>
          <ac:picMkLst>
            <pc:docMk/>
            <pc:sldMk cId="1464065267" sldId="261"/>
            <ac:picMk id="12" creationId="{9684DDF2-AB7D-E846-32CA-3FB091222C3B}"/>
          </ac:picMkLst>
        </pc:picChg>
      </pc:sldChg>
      <pc:sldChg chg="delSp del mod">
        <pc:chgData name="Homero Luis Puello Galarcio" userId="18477fc33ece1123" providerId="LiveId" clId="{A10F6CB6-F808-4098-9531-03D51B26E99B}" dt="2025-08-25T00:12:08.986" v="1950" actId="47"/>
        <pc:sldMkLst>
          <pc:docMk/>
          <pc:sldMk cId="864634312" sldId="262"/>
        </pc:sldMkLst>
      </pc:sldChg>
      <pc:sldChg chg="addSp delSp modSp mod">
        <pc:chgData name="Homero Luis Puello Galarcio" userId="18477fc33ece1123" providerId="LiveId" clId="{A10F6CB6-F808-4098-9531-03D51B26E99B}" dt="2025-08-25T00:08:55.571" v="1947"/>
        <pc:sldMkLst>
          <pc:docMk/>
          <pc:sldMk cId="3215978160" sldId="263"/>
        </pc:sldMkLst>
        <pc:spChg chg="add mod">
          <ac:chgData name="Homero Luis Puello Galarcio" userId="18477fc33ece1123" providerId="LiveId" clId="{A10F6CB6-F808-4098-9531-03D51B26E99B}" dt="2025-08-25T00:08:55.571" v="1947"/>
          <ac:spMkLst>
            <pc:docMk/>
            <pc:sldMk cId="3215978160" sldId="263"/>
            <ac:spMk id="5" creationId="{16B9E43E-237F-E89D-B6B7-A33A03885316}"/>
          </ac:spMkLst>
        </pc:spChg>
        <pc:spChg chg="add mod">
          <ac:chgData name="Homero Luis Puello Galarcio" userId="18477fc33ece1123" providerId="LiveId" clId="{A10F6CB6-F808-4098-9531-03D51B26E99B}" dt="2025-08-25T00:08:55.571" v="1947"/>
          <ac:spMkLst>
            <pc:docMk/>
            <pc:sldMk cId="3215978160" sldId="263"/>
            <ac:spMk id="7" creationId="{BA1BCFF6-D358-263A-FD6F-EE1C1C46FBB2}"/>
          </ac:spMkLst>
        </pc:spChg>
        <pc:picChg chg="add mod">
          <ac:chgData name="Homero Luis Puello Galarcio" userId="18477fc33ece1123" providerId="LiveId" clId="{A10F6CB6-F808-4098-9531-03D51B26E99B}" dt="2025-08-25T00:08:55.571" v="1947"/>
          <ac:picMkLst>
            <pc:docMk/>
            <pc:sldMk cId="3215978160" sldId="263"/>
            <ac:picMk id="4" creationId="{191A4DAF-6529-587B-D944-7FDAEC2B7887}"/>
          </ac:picMkLst>
        </pc:picChg>
        <pc:picChg chg="add mod">
          <ac:chgData name="Homero Luis Puello Galarcio" userId="18477fc33ece1123" providerId="LiveId" clId="{A10F6CB6-F808-4098-9531-03D51B26E99B}" dt="2025-08-25T00:08:55.571" v="1947"/>
          <ac:picMkLst>
            <pc:docMk/>
            <pc:sldMk cId="3215978160" sldId="263"/>
            <ac:picMk id="8" creationId="{F4E96294-BEB2-7FD2-7045-D2B09FF099D0}"/>
          </ac:picMkLst>
        </pc:picChg>
        <pc:picChg chg="add mod">
          <ac:chgData name="Homero Luis Puello Galarcio" userId="18477fc33ece1123" providerId="LiveId" clId="{A10F6CB6-F808-4098-9531-03D51B26E99B}" dt="2025-08-25T00:08:55.571" v="1947"/>
          <ac:picMkLst>
            <pc:docMk/>
            <pc:sldMk cId="3215978160" sldId="263"/>
            <ac:picMk id="9" creationId="{94CB00CF-2F94-32F1-C47E-AD1225B57EFE}"/>
          </ac:picMkLst>
        </pc:picChg>
        <pc:picChg chg="add mod">
          <ac:chgData name="Homero Luis Puello Galarcio" userId="18477fc33ece1123" providerId="LiveId" clId="{A10F6CB6-F808-4098-9531-03D51B26E99B}" dt="2025-08-25T00:08:55.571" v="1947"/>
          <ac:picMkLst>
            <pc:docMk/>
            <pc:sldMk cId="3215978160" sldId="263"/>
            <ac:picMk id="10" creationId="{D4135EBC-920F-FBA0-5B36-6C1825635F15}"/>
          </ac:picMkLst>
        </pc:picChg>
      </pc:sldChg>
      <pc:sldChg chg="delSp add del mod">
        <pc:chgData name="Homero Luis Puello Galarcio" userId="18477fc33ece1123" providerId="LiveId" clId="{A10F6CB6-F808-4098-9531-03D51B26E99B}" dt="2025-08-24T22:46:45.017" v="394" actId="47"/>
        <pc:sldMkLst>
          <pc:docMk/>
          <pc:sldMk cId="1358832206" sldId="265"/>
        </pc:sldMkLst>
      </pc:sldChg>
      <pc:sldChg chg="addSp delSp add del mod">
        <pc:chgData name="Homero Luis Puello Galarcio" userId="18477fc33ece1123" providerId="LiveId" clId="{A10F6CB6-F808-4098-9531-03D51B26E99B}" dt="2025-08-24T22:50:14.582" v="424" actId="47"/>
        <pc:sldMkLst>
          <pc:docMk/>
          <pc:sldMk cId="3471523679" sldId="266"/>
        </pc:sldMkLst>
      </pc:sldChg>
      <pc:sldChg chg="add del">
        <pc:chgData name="Homero Luis Puello Galarcio" userId="18477fc33ece1123" providerId="LiveId" clId="{A10F6CB6-F808-4098-9531-03D51B26E99B}" dt="2025-08-24T23:00:10.395" v="537" actId="47"/>
        <pc:sldMkLst>
          <pc:docMk/>
          <pc:sldMk cId="390729334" sldId="267"/>
        </pc:sldMkLst>
      </pc:sldChg>
      <pc:sldChg chg="add del">
        <pc:chgData name="Homero Luis Puello Galarcio" userId="18477fc33ece1123" providerId="LiveId" clId="{A10F6CB6-F808-4098-9531-03D51B26E99B}" dt="2025-08-24T23:01:57.430" v="666" actId="47"/>
        <pc:sldMkLst>
          <pc:docMk/>
          <pc:sldMk cId="2239426657" sldId="268"/>
        </pc:sldMkLst>
      </pc:sldChg>
      <pc:sldChg chg="delSp add del mod">
        <pc:chgData name="Homero Luis Puello Galarcio" userId="18477fc33ece1123" providerId="LiveId" clId="{A10F6CB6-F808-4098-9531-03D51B26E99B}" dt="2025-08-24T23:03:43.335" v="703" actId="47"/>
        <pc:sldMkLst>
          <pc:docMk/>
          <pc:sldMk cId="2809761610" sldId="269"/>
        </pc:sldMkLst>
      </pc:sldChg>
      <pc:sldChg chg="delSp add del mod">
        <pc:chgData name="Homero Luis Puello Galarcio" userId="18477fc33ece1123" providerId="LiveId" clId="{A10F6CB6-F808-4098-9531-03D51B26E99B}" dt="2025-08-24T23:09:42.845" v="908" actId="47"/>
        <pc:sldMkLst>
          <pc:docMk/>
          <pc:sldMk cId="1463299446" sldId="270"/>
        </pc:sldMkLst>
      </pc:sldChg>
      <pc:sldChg chg="delSp modSp add del mod">
        <pc:chgData name="Homero Luis Puello Galarcio" userId="18477fc33ece1123" providerId="LiveId" clId="{A10F6CB6-F808-4098-9531-03D51B26E99B}" dt="2025-08-24T23:04:39.379" v="763" actId="47"/>
        <pc:sldMkLst>
          <pc:docMk/>
          <pc:sldMk cId="2325366542" sldId="271"/>
        </pc:sldMkLst>
      </pc:sldChg>
      <pc:sldChg chg="delSp add del mod">
        <pc:chgData name="Homero Luis Puello Galarcio" userId="18477fc33ece1123" providerId="LiveId" clId="{A10F6CB6-F808-4098-9531-03D51B26E99B}" dt="2025-08-24T23:05:29.872" v="790" actId="47"/>
        <pc:sldMkLst>
          <pc:docMk/>
          <pc:sldMk cId="2483200635" sldId="272"/>
        </pc:sldMkLst>
      </pc:sldChg>
      <pc:sldChg chg="add del">
        <pc:chgData name="Homero Luis Puello Galarcio" userId="18477fc33ece1123" providerId="LiveId" clId="{A10F6CB6-F808-4098-9531-03D51B26E99B}" dt="2025-08-24T23:10:18.491" v="914" actId="47"/>
        <pc:sldMkLst>
          <pc:docMk/>
          <pc:sldMk cId="531108266" sldId="273"/>
        </pc:sldMkLst>
      </pc:sldChg>
      <pc:sldChg chg="add del">
        <pc:chgData name="Homero Luis Puello Galarcio" userId="18477fc33ece1123" providerId="LiveId" clId="{A10F6CB6-F808-4098-9531-03D51B26E99B}" dt="2025-08-24T23:11:32.105" v="987" actId="47"/>
        <pc:sldMkLst>
          <pc:docMk/>
          <pc:sldMk cId="3194559085" sldId="274"/>
        </pc:sldMkLst>
      </pc:sldChg>
      <pc:sldChg chg="add del">
        <pc:chgData name="Homero Luis Puello Galarcio" userId="18477fc33ece1123" providerId="LiveId" clId="{A10F6CB6-F808-4098-9531-03D51B26E99B}" dt="2025-08-24T23:11:02.726" v="981" actId="47"/>
        <pc:sldMkLst>
          <pc:docMk/>
          <pc:sldMk cId="1786394993" sldId="275"/>
        </pc:sldMkLst>
      </pc:sldChg>
      <pc:sldChg chg="add del">
        <pc:chgData name="Homero Luis Puello Galarcio" userId="18477fc33ece1123" providerId="LiveId" clId="{A10F6CB6-F808-4098-9531-03D51B26E99B}" dt="2025-08-24T23:41:59.562" v="1782" actId="47"/>
        <pc:sldMkLst>
          <pc:docMk/>
          <pc:sldMk cId="4164902336" sldId="276"/>
        </pc:sldMkLst>
      </pc:sldChg>
      <pc:sldChg chg="delSp modSp add del mod">
        <pc:chgData name="Homero Luis Puello Galarcio" userId="18477fc33ece1123" providerId="LiveId" clId="{A10F6CB6-F808-4098-9531-03D51B26E99B}" dt="2025-08-24T23:47:43.547" v="1833" actId="47"/>
        <pc:sldMkLst>
          <pc:docMk/>
          <pc:sldMk cId="1619328684" sldId="277"/>
        </pc:sldMkLst>
      </pc:sldChg>
      <pc:sldChg chg="delSp add del mod">
        <pc:chgData name="Homero Luis Puello Galarcio" userId="18477fc33ece1123" providerId="LiveId" clId="{A10F6CB6-F808-4098-9531-03D51B26E99B}" dt="2025-08-24T23:47:46.601" v="1834" actId="47"/>
        <pc:sldMkLst>
          <pc:docMk/>
          <pc:sldMk cId="3373838229" sldId="278"/>
        </pc:sldMkLst>
      </pc:sldChg>
      <pc:sldChg chg="add del">
        <pc:chgData name="Homero Luis Puello Galarcio" userId="18477fc33ece1123" providerId="LiveId" clId="{A10F6CB6-F808-4098-9531-03D51B26E99B}" dt="2025-08-24T23:36:29.040" v="1585" actId="47"/>
        <pc:sldMkLst>
          <pc:docMk/>
          <pc:sldMk cId="2799126680" sldId="279"/>
        </pc:sldMkLst>
      </pc:sldChg>
      <pc:sldChg chg="add del">
        <pc:chgData name="Homero Luis Puello Galarcio" userId="18477fc33ece1123" providerId="LiveId" clId="{A10F6CB6-F808-4098-9531-03D51B26E99B}" dt="2025-08-24T23:34:55.306" v="1497" actId="47"/>
        <pc:sldMkLst>
          <pc:docMk/>
          <pc:sldMk cId="778122624" sldId="280"/>
        </pc:sldMkLst>
      </pc:sldChg>
      <pc:sldChg chg="add del">
        <pc:chgData name="Homero Luis Puello Galarcio" userId="18477fc33ece1123" providerId="LiveId" clId="{A10F6CB6-F808-4098-9531-03D51B26E99B}" dt="2025-08-24T23:39:05.645" v="1643" actId="47"/>
        <pc:sldMkLst>
          <pc:docMk/>
          <pc:sldMk cId="1684116360" sldId="281"/>
        </pc:sldMkLst>
      </pc:sldChg>
      <pc:sldChg chg="add del">
        <pc:chgData name="Homero Luis Puello Galarcio" userId="18477fc33ece1123" providerId="LiveId" clId="{A10F6CB6-F808-4098-9531-03D51B26E99B}" dt="2025-08-24T23:38:52.887" v="1642" actId="47"/>
        <pc:sldMkLst>
          <pc:docMk/>
          <pc:sldMk cId="2929369528" sldId="282"/>
        </pc:sldMkLst>
      </pc:sldChg>
      <pc:sldChg chg="add del">
        <pc:chgData name="Homero Luis Puello Galarcio" userId="18477fc33ece1123" providerId="LiveId" clId="{A10F6CB6-F808-4098-9531-03D51B26E99B}" dt="2025-08-24T23:41:56.251" v="1781" actId="47"/>
        <pc:sldMkLst>
          <pc:docMk/>
          <pc:sldMk cId="1943613818" sldId="283"/>
        </pc:sldMkLst>
      </pc:sldChg>
      <pc:sldChg chg="add del">
        <pc:chgData name="Homero Luis Puello Galarcio" userId="18477fc33ece1123" providerId="LiveId" clId="{A10F6CB6-F808-4098-9531-03D51B26E99B}" dt="2025-08-24T23:39:05.645" v="1643" actId="47"/>
        <pc:sldMkLst>
          <pc:docMk/>
          <pc:sldMk cId="3035554714" sldId="284"/>
        </pc:sldMkLst>
      </pc:sldChg>
      <pc:sldChg chg="add del">
        <pc:chgData name="Homero Luis Puello Galarcio" userId="18477fc33ece1123" providerId="LiveId" clId="{A10F6CB6-F808-4098-9531-03D51B26E99B}" dt="2025-08-24T23:47:49.433" v="1835" actId="47"/>
        <pc:sldMkLst>
          <pc:docMk/>
          <pc:sldMk cId="1933408717" sldId="285"/>
        </pc:sldMkLst>
      </pc:sldChg>
      <pc:sldChg chg="add del">
        <pc:chgData name="Homero Luis Puello Galarcio" userId="18477fc33ece1123" providerId="LiveId" clId="{A10F6CB6-F808-4098-9531-03D51B26E99B}" dt="2025-08-24T23:41:50.202" v="1780" actId="47"/>
        <pc:sldMkLst>
          <pc:docMk/>
          <pc:sldMk cId="4140893724" sldId="286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309644741" sldId="287"/>
        </pc:sldMkLst>
      </pc:sldChg>
      <pc:sldChg chg="delSp modSp add del mod">
        <pc:chgData name="Homero Luis Puello Galarcio" userId="18477fc33ece1123" providerId="LiveId" clId="{A10F6CB6-F808-4098-9531-03D51B26E99B}" dt="2025-08-24T23:50:20.235" v="1896" actId="47"/>
        <pc:sldMkLst>
          <pc:docMk/>
          <pc:sldMk cId="2245323715" sldId="288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653718164" sldId="290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1537315782" sldId="291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769772694" sldId="292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728226824" sldId="293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3695473699" sldId="294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710129478" sldId="295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528332161" sldId="296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359514574" sldId="297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392701373" sldId="298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676566028" sldId="299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1641482588" sldId="300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920590556" sldId="301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454027593" sldId="302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4106352471" sldId="303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2215490552" sldId="304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3338965406" sldId="305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3084154985" sldId="306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1712244532" sldId="307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734059738" sldId="308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427977313" sldId="309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1745525444" sldId="310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3440190033" sldId="311"/>
        </pc:sldMkLst>
      </pc:sldChg>
      <pc:sldChg chg="add del">
        <pc:chgData name="Homero Luis Puello Galarcio" userId="18477fc33ece1123" providerId="LiveId" clId="{A10F6CB6-F808-4098-9531-03D51B26E99B}" dt="2025-08-24T23:51:13.865" v="1897" actId="47"/>
        <pc:sldMkLst>
          <pc:docMk/>
          <pc:sldMk cId="3278619621" sldId="312"/>
        </pc:sldMkLst>
      </pc:sldChg>
      <pc:sldChg chg="add del">
        <pc:chgData name="Homero Luis Puello Galarcio" userId="18477fc33ece1123" providerId="LiveId" clId="{A10F6CB6-F808-4098-9531-03D51B26E99B}" dt="2025-08-25T00:04:59.290" v="1944" actId="47"/>
        <pc:sldMkLst>
          <pc:docMk/>
          <pc:sldMk cId="1244729046" sldId="313"/>
        </pc:sldMkLst>
      </pc:sldChg>
      <pc:sldChg chg="addSp delSp modSp add mod delAnim modAnim">
        <pc:chgData name="Homero Luis Puello Galarcio" userId="18477fc33ece1123" providerId="LiveId" clId="{A10F6CB6-F808-4098-9531-03D51B26E99B}" dt="2025-08-24T23:28:49.310" v="1216"/>
        <pc:sldMkLst>
          <pc:docMk/>
          <pc:sldMk cId="1643763984" sldId="314"/>
        </pc:sldMkLst>
        <pc:spChg chg="add mod">
          <ac:chgData name="Homero Luis Puello Galarcio" userId="18477fc33ece1123" providerId="LiveId" clId="{A10F6CB6-F808-4098-9531-03D51B26E99B}" dt="2025-08-24T22:44:35.400" v="353" actId="1038"/>
          <ac:spMkLst>
            <pc:docMk/>
            <pc:sldMk cId="1643763984" sldId="314"/>
            <ac:spMk id="13" creationId="{0E36A46C-2088-0DEB-50F4-F412F2550FD5}"/>
          </ac:spMkLst>
        </pc:spChg>
        <pc:spChg chg="add mod">
          <ac:chgData name="Homero Luis Puello Galarcio" userId="18477fc33ece1123" providerId="LiveId" clId="{A10F6CB6-F808-4098-9531-03D51B26E99B}" dt="2025-08-24T22:44:35.400" v="353" actId="1038"/>
          <ac:spMkLst>
            <pc:docMk/>
            <pc:sldMk cId="1643763984" sldId="314"/>
            <ac:spMk id="15" creationId="{9D22933C-F325-88B1-2240-BCE327AE265B}"/>
          </ac:spMkLst>
        </pc:spChg>
        <pc:picChg chg="add mod">
          <ac:chgData name="Homero Luis Puello Galarcio" userId="18477fc33ece1123" providerId="LiveId" clId="{A10F6CB6-F808-4098-9531-03D51B26E99B}" dt="2025-08-24T22:42:47.583" v="200" actId="1036"/>
          <ac:picMkLst>
            <pc:docMk/>
            <pc:sldMk cId="1643763984" sldId="314"/>
            <ac:picMk id="9" creationId="{1E417C97-6D94-7BB8-68B8-560516CE62D3}"/>
          </ac:picMkLst>
        </pc:picChg>
        <pc:picChg chg="add mod">
          <ac:chgData name="Homero Luis Puello Galarcio" userId="18477fc33ece1123" providerId="LiveId" clId="{A10F6CB6-F808-4098-9531-03D51B26E99B}" dt="2025-08-24T22:42:51.544" v="221" actId="1038"/>
          <ac:picMkLst>
            <pc:docMk/>
            <pc:sldMk cId="1643763984" sldId="314"/>
            <ac:picMk id="11" creationId="{1AE068DD-4BD1-6F14-4473-561A1BABDBEC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3:01:51.146" v="665" actId="1037"/>
        <pc:sldMkLst>
          <pc:docMk/>
          <pc:sldMk cId="253507071" sldId="315"/>
        </pc:sldMkLst>
        <pc:spChg chg="add mod">
          <ac:chgData name="Homero Luis Puello Galarcio" userId="18477fc33ece1123" providerId="LiveId" clId="{A10F6CB6-F808-4098-9531-03D51B26E99B}" dt="2025-08-24T23:01:14.023" v="619" actId="14100"/>
          <ac:spMkLst>
            <pc:docMk/>
            <pc:sldMk cId="253507071" sldId="315"/>
            <ac:spMk id="3" creationId="{BA95FA6C-18AE-1B40-0D11-8F370589459E}"/>
          </ac:spMkLst>
        </pc:spChg>
        <pc:spChg chg="add mod">
          <ac:chgData name="Homero Luis Puello Galarcio" userId="18477fc33ece1123" providerId="LiveId" clId="{A10F6CB6-F808-4098-9531-03D51B26E99B}" dt="2025-08-24T23:00:47.489" v="554" actId="1038"/>
          <ac:spMkLst>
            <pc:docMk/>
            <pc:sldMk cId="253507071" sldId="315"/>
            <ac:spMk id="7" creationId="{4C11F381-7982-85E3-CEAA-6F8E7C13810A}"/>
          </ac:spMkLst>
        </pc:spChg>
        <pc:spChg chg="add mod">
          <ac:chgData name="Homero Luis Puello Galarcio" userId="18477fc33ece1123" providerId="LiveId" clId="{A10F6CB6-F808-4098-9531-03D51B26E99B}" dt="2025-08-24T23:00:47.489" v="554" actId="1038"/>
          <ac:spMkLst>
            <pc:docMk/>
            <pc:sldMk cId="253507071" sldId="315"/>
            <ac:spMk id="8" creationId="{FACDD8AE-842E-BF66-33C0-BB90EE2C6272}"/>
          </ac:spMkLst>
        </pc:spChg>
        <pc:spChg chg="add mod">
          <ac:chgData name="Homero Luis Puello Galarcio" userId="18477fc33ece1123" providerId="LiveId" clId="{A10F6CB6-F808-4098-9531-03D51B26E99B}" dt="2025-08-24T23:01:20.735" v="621" actId="1035"/>
          <ac:spMkLst>
            <pc:docMk/>
            <pc:sldMk cId="253507071" sldId="315"/>
            <ac:spMk id="10" creationId="{84EC29AC-3A74-46FF-F275-77DD5F9D13BE}"/>
          </ac:spMkLst>
        </pc:spChg>
        <pc:spChg chg="add mod">
          <ac:chgData name="Homero Luis Puello Galarcio" userId="18477fc33ece1123" providerId="LiveId" clId="{A10F6CB6-F808-4098-9531-03D51B26E99B}" dt="2025-08-24T23:01:51.146" v="665" actId="1037"/>
          <ac:spMkLst>
            <pc:docMk/>
            <pc:sldMk cId="253507071" sldId="315"/>
            <ac:spMk id="13" creationId="{3B12C82D-EDF8-0E1A-C31D-01AF5DA8B046}"/>
          </ac:spMkLst>
        </pc:spChg>
        <pc:picChg chg="add mod">
          <ac:chgData name="Homero Luis Puello Galarcio" userId="18477fc33ece1123" providerId="LiveId" clId="{A10F6CB6-F808-4098-9531-03D51B26E99B}" dt="2025-08-24T23:00:57.271" v="591" actId="1037"/>
          <ac:picMkLst>
            <pc:docMk/>
            <pc:sldMk cId="253507071" sldId="315"/>
            <ac:picMk id="11" creationId="{D1171883-004D-4C8D-6EE1-E2688A9215F4}"/>
          </ac:picMkLst>
        </pc:picChg>
      </pc:sldChg>
      <pc:sldChg chg="addSp delSp modSp add del mod ord modAnim">
        <pc:chgData name="Homero Luis Puello Galarcio" userId="18477fc33ece1123" providerId="LiveId" clId="{A10F6CB6-F808-4098-9531-03D51B26E99B}" dt="2025-08-24T23:26:48.049" v="1198"/>
        <pc:sldMkLst>
          <pc:docMk/>
          <pc:sldMk cId="99849291" sldId="316"/>
        </pc:sldMkLst>
        <pc:spChg chg="add mod">
          <ac:chgData name="Homero Luis Puello Galarcio" userId="18477fc33ece1123" providerId="LiveId" clId="{A10F6CB6-F808-4098-9531-03D51B26E99B}" dt="2025-08-24T23:03:32.066" v="680" actId="1076"/>
          <ac:spMkLst>
            <pc:docMk/>
            <pc:sldMk cId="99849291" sldId="316"/>
            <ac:spMk id="2" creationId="{4DE0227A-F958-69A6-7A1B-22B148646D10}"/>
          </ac:spMkLst>
        </pc:spChg>
        <pc:picChg chg="add mod">
          <ac:chgData name="Homero Luis Puello Galarcio" userId="18477fc33ece1123" providerId="LiveId" clId="{A10F6CB6-F808-4098-9531-03D51B26E99B}" dt="2025-08-24T23:03:36.391" v="702" actId="1038"/>
          <ac:picMkLst>
            <pc:docMk/>
            <pc:sldMk cId="99849291" sldId="316"/>
            <ac:picMk id="3" creationId="{ACB202E2-02F3-F383-9123-3DEECCDC7663}"/>
          </ac:picMkLst>
        </pc:picChg>
      </pc:sldChg>
      <pc:sldChg chg="add del setBg">
        <pc:chgData name="Homero Luis Puello Galarcio" userId="18477fc33ece1123" providerId="LiveId" clId="{A10F6CB6-F808-4098-9531-03D51B26E99B}" dt="2025-08-24T23:26:31.647" v="1195"/>
        <pc:sldMkLst>
          <pc:docMk/>
          <pc:sldMk cId="559290669" sldId="316"/>
        </pc:sldMkLst>
      </pc:sldChg>
      <pc:sldChg chg="addSp delSp modSp add del mod ord delAnim modAnim">
        <pc:chgData name="Homero Luis Puello Galarcio" userId="18477fc33ece1123" providerId="LiveId" clId="{A10F6CB6-F808-4098-9531-03D51B26E99B}" dt="2025-08-24T23:28:28.246" v="1215" actId="1038"/>
        <pc:sldMkLst>
          <pc:docMk/>
          <pc:sldMk cId="2547680280" sldId="317"/>
        </pc:sldMkLst>
        <pc:picChg chg="add mod">
          <ac:chgData name="Homero Luis Puello Galarcio" userId="18477fc33ece1123" providerId="LiveId" clId="{A10F6CB6-F808-4098-9531-03D51B26E99B}" dt="2025-08-24T23:28:28.246" v="1215" actId="1038"/>
          <ac:picMkLst>
            <pc:docMk/>
            <pc:sldMk cId="2547680280" sldId="317"/>
            <ac:picMk id="20" creationId="{521C70B2-496F-F5F6-67DE-70C969161379}"/>
          </ac:picMkLst>
        </pc:picChg>
      </pc:sldChg>
      <pc:sldChg chg="add del setBg">
        <pc:chgData name="Homero Luis Puello Galarcio" userId="18477fc33ece1123" providerId="LiveId" clId="{A10F6CB6-F808-4098-9531-03D51B26E99B}" dt="2025-08-24T23:26:31.647" v="1195"/>
        <pc:sldMkLst>
          <pc:docMk/>
          <pc:sldMk cId="2803382791" sldId="317"/>
        </pc:sldMkLst>
      </pc:sldChg>
      <pc:sldChg chg="addSp delSp modSp add mod ord">
        <pc:chgData name="Homero Luis Puello Galarcio" userId="18477fc33ece1123" providerId="LiveId" clId="{A10F6CB6-F808-4098-9531-03D51B26E99B}" dt="2025-08-24T23:05:25.781" v="789" actId="1037"/>
        <pc:sldMkLst>
          <pc:docMk/>
          <pc:sldMk cId="2131093455" sldId="318"/>
        </pc:sldMkLst>
        <pc:spChg chg="add mod">
          <ac:chgData name="Homero Luis Puello Galarcio" userId="18477fc33ece1123" providerId="LiveId" clId="{A10F6CB6-F808-4098-9531-03D51B26E99B}" dt="2025-08-24T23:05:22.679" v="775" actId="1076"/>
          <ac:spMkLst>
            <pc:docMk/>
            <pc:sldMk cId="2131093455" sldId="318"/>
            <ac:spMk id="7" creationId="{497AAD50-EC9D-350E-2EC2-C7E751D49775}"/>
          </ac:spMkLst>
        </pc:spChg>
        <pc:picChg chg="mod">
          <ac:chgData name="Homero Luis Puello Galarcio" userId="18477fc33ece1123" providerId="LiveId" clId="{A10F6CB6-F808-4098-9531-03D51B26E99B}" dt="2025-08-24T23:05:25.781" v="789" actId="1037"/>
          <ac:picMkLst>
            <pc:docMk/>
            <pc:sldMk cId="2131093455" sldId="318"/>
            <ac:picMk id="3" creationId="{FB093BCF-085C-9CF9-A537-E5717FB2442D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4T23:06:41.928" v="907" actId="1038"/>
        <pc:sldMkLst>
          <pc:docMk/>
          <pc:sldMk cId="298201010" sldId="319"/>
        </pc:sldMkLst>
        <pc:spChg chg="add mod">
          <ac:chgData name="Homero Luis Puello Galarcio" userId="18477fc33ece1123" providerId="LiveId" clId="{A10F6CB6-F808-4098-9531-03D51B26E99B}" dt="2025-08-24T23:06:23.019" v="843" actId="1037"/>
          <ac:spMkLst>
            <pc:docMk/>
            <pc:sldMk cId="298201010" sldId="319"/>
            <ac:spMk id="3" creationId="{E0175394-1B05-4991-53EA-201C27F1E26A}"/>
          </ac:spMkLst>
        </pc:spChg>
        <pc:spChg chg="add mod">
          <ac:chgData name="Homero Luis Puello Galarcio" userId="18477fc33ece1123" providerId="LiveId" clId="{A10F6CB6-F808-4098-9531-03D51B26E99B}" dt="2025-08-24T23:06:41.928" v="907" actId="1038"/>
          <ac:spMkLst>
            <pc:docMk/>
            <pc:sldMk cId="298201010" sldId="319"/>
            <ac:spMk id="7" creationId="{921A39B7-633B-B685-14F0-85AA2CA4325F}"/>
          </ac:spMkLst>
        </pc:spChg>
        <pc:spChg chg="add mod">
          <ac:chgData name="Homero Luis Puello Galarcio" userId="18477fc33ece1123" providerId="LiveId" clId="{A10F6CB6-F808-4098-9531-03D51B26E99B}" dt="2025-08-24T23:06:23.019" v="843" actId="1037"/>
          <ac:spMkLst>
            <pc:docMk/>
            <pc:sldMk cId="298201010" sldId="319"/>
            <ac:spMk id="8" creationId="{A8E22452-3703-66CA-0A69-EBEC12859BA9}"/>
          </ac:spMkLst>
        </pc:spChg>
        <pc:spChg chg="add mod">
          <ac:chgData name="Homero Luis Puello Galarcio" userId="18477fc33ece1123" providerId="LiveId" clId="{A10F6CB6-F808-4098-9531-03D51B26E99B}" dt="2025-08-24T23:06:23.019" v="843" actId="1037"/>
          <ac:spMkLst>
            <pc:docMk/>
            <pc:sldMk cId="298201010" sldId="319"/>
            <ac:spMk id="10" creationId="{923603F7-7107-9116-8F9C-E756A244133A}"/>
          </ac:spMkLst>
        </pc:spChg>
        <pc:spChg chg="add mod">
          <ac:chgData name="Homero Luis Puello Galarcio" userId="18477fc33ece1123" providerId="LiveId" clId="{A10F6CB6-F808-4098-9531-03D51B26E99B}" dt="2025-08-24T23:06:23.019" v="843" actId="1037"/>
          <ac:spMkLst>
            <pc:docMk/>
            <pc:sldMk cId="298201010" sldId="319"/>
            <ac:spMk id="11" creationId="{386DEC48-6655-C5CF-D9A3-19E981849073}"/>
          </ac:spMkLst>
        </pc:spChg>
        <pc:spChg chg="add mod">
          <ac:chgData name="Homero Luis Puello Galarcio" userId="18477fc33ece1123" providerId="LiveId" clId="{A10F6CB6-F808-4098-9531-03D51B26E99B}" dt="2025-08-24T23:06:23.019" v="843" actId="1037"/>
          <ac:spMkLst>
            <pc:docMk/>
            <pc:sldMk cId="298201010" sldId="319"/>
            <ac:spMk id="13" creationId="{38D34685-82BB-ADF9-1511-D8FB7B74D1EF}"/>
          </ac:spMkLst>
        </pc:spChg>
        <pc:spChg chg="add mod">
          <ac:chgData name="Homero Luis Puello Galarcio" userId="18477fc33ece1123" providerId="LiveId" clId="{A10F6CB6-F808-4098-9531-03D51B26E99B}" dt="2025-08-24T23:06:23.019" v="843" actId="1037"/>
          <ac:spMkLst>
            <pc:docMk/>
            <pc:sldMk cId="298201010" sldId="319"/>
            <ac:spMk id="20" creationId="{0D7C5712-07E0-F6CD-7F44-B5EC5B26446E}"/>
          </ac:spMkLst>
        </pc:spChg>
        <pc:spChg chg="add mod">
          <ac:chgData name="Homero Luis Puello Galarcio" userId="18477fc33ece1123" providerId="LiveId" clId="{A10F6CB6-F808-4098-9531-03D51B26E99B}" dt="2025-08-24T23:06:08.019" v="801"/>
          <ac:spMkLst>
            <pc:docMk/>
            <pc:sldMk cId="298201010" sldId="319"/>
            <ac:spMk id="21" creationId="{C3982ED9-4BE6-5AF2-E9DB-6EDDDD5D8E33}"/>
          </ac:spMkLst>
        </pc:spChg>
        <pc:picChg chg="mod">
          <ac:chgData name="Homero Luis Puello Galarcio" userId="18477fc33ece1123" providerId="LiveId" clId="{A10F6CB6-F808-4098-9531-03D51B26E99B}" dt="2025-08-24T23:06:29.420" v="872" actId="1037"/>
          <ac:picMkLst>
            <pc:docMk/>
            <pc:sldMk cId="298201010" sldId="319"/>
            <ac:picMk id="5" creationId="{9CB871C4-615C-3C5C-18BE-3532F9B12B21}"/>
          </ac:picMkLst>
        </pc:picChg>
      </pc:sldChg>
      <pc:sldChg chg="addSp delSp modSp add ord modAnim">
        <pc:chgData name="Homero Luis Puello Galarcio" userId="18477fc33ece1123" providerId="LiveId" clId="{A10F6CB6-F808-4098-9531-03D51B26E99B}" dt="2025-08-24T23:10:06.386" v="913"/>
        <pc:sldMkLst>
          <pc:docMk/>
          <pc:sldMk cId="897364985" sldId="320"/>
        </pc:sldMkLst>
        <pc:picChg chg="add mod">
          <ac:chgData name="Homero Luis Puello Galarcio" userId="18477fc33ece1123" providerId="LiveId" clId="{A10F6CB6-F808-4098-9531-03D51B26E99B}" dt="2025-08-24T23:10:06.386" v="913"/>
          <ac:picMkLst>
            <pc:docMk/>
            <pc:sldMk cId="897364985" sldId="320"/>
            <ac:picMk id="2" creationId="{4A458B25-6C6E-EBDC-6163-994358E756C8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3:10:53.595" v="980" actId="1037"/>
        <pc:sldMkLst>
          <pc:docMk/>
          <pc:sldMk cId="2782051265" sldId="321"/>
        </pc:sldMkLst>
        <pc:picChg chg="add mod">
          <ac:chgData name="Homero Luis Puello Galarcio" userId="18477fc33ece1123" providerId="LiveId" clId="{A10F6CB6-F808-4098-9531-03D51B26E99B}" dt="2025-08-24T23:10:53.595" v="980" actId="1037"/>
          <ac:picMkLst>
            <pc:docMk/>
            <pc:sldMk cId="2782051265" sldId="321"/>
            <ac:picMk id="2" creationId="{83A25456-D4BC-2D46-3C67-3F2C601D81B7}"/>
          </ac:picMkLst>
        </pc:picChg>
      </pc:sldChg>
      <pc:sldChg chg="addSp delSp modSp add mod ord">
        <pc:chgData name="Homero Luis Puello Galarcio" userId="18477fc33ece1123" providerId="LiveId" clId="{A10F6CB6-F808-4098-9531-03D51B26E99B}" dt="2025-08-24T23:11:28.561" v="986"/>
        <pc:sldMkLst>
          <pc:docMk/>
          <pc:sldMk cId="2408356939" sldId="322"/>
        </pc:sldMkLst>
        <pc:picChg chg="add mod">
          <ac:chgData name="Homero Luis Puello Galarcio" userId="18477fc33ece1123" providerId="LiveId" clId="{A10F6CB6-F808-4098-9531-03D51B26E99B}" dt="2025-08-24T23:11:28.561" v="986"/>
          <ac:picMkLst>
            <pc:docMk/>
            <pc:sldMk cId="2408356939" sldId="322"/>
            <ac:picMk id="3" creationId="{356F2B9D-7741-0130-DA5F-EF297DF459A0}"/>
          </ac:picMkLst>
        </pc:picChg>
      </pc:sldChg>
      <pc:sldChg chg="add del setBg">
        <pc:chgData name="Homero Luis Puello Galarcio" userId="18477fc33ece1123" providerId="LiveId" clId="{A10F6CB6-F808-4098-9531-03D51B26E99B}" dt="2025-08-24T23:12:52.603" v="989" actId="47"/>
        <pc:sldMkLst>
          <pc:docMk/>
          <pc:sldMk cId="3673657000" sldId="323"/>
        </pc:sldMkLst>
      </pc:sldChg>
      <pc:sldChg chg="add del">
        <pc:chgData name="Homero Luis Puello Galarcio" userId="18477fc33ece1123" providerId="LiveId" clId="{A10F6CB6-F808-4098-9531-03D51B26E99B}" dt="2025-08-24T23:27:39.840" v="1203" actId="47"/>
        <pc:sldMkLst>
          <pc:docMk/>
          <pc:sldMk cId="4269921940" sldId="323"/>
        </pc:sldMkLst>
      </pc:sldChg>
      <pc:sldChg chg="add replId">
        <pc:chgData name="Homero Luis Puello Galarcio" userId="18477fc33ece1123" providerId="LiveId" clId="{A10F6CB6-F808-4098-9531-03D51B26E99B}" dt="2025-08-24T23:26:58.677" v="1199" actId="2890"/>
        <pc:sldMkLst>
          <pc:docMk/>
          <pc:sldMk cId="99877515" sldId="324"/>
        </pc:sldMkLst>
      </pc:sldChg>
      <pc:sldChg chg="modSp add mod">
        <pc:chgData name="Homero Luis Puello Galarcio" userId="18477fc33ece1123" providerId="LiveId" clId="{A10F6CB6-F808-4098-9531-03D51B26E99B}" dt="2025-08-24T23:30:53.871" v="1322" actId="14100"/>
        <pc:sldMkLst>
          <pc:docMk/>
          <pc:sldMk cId="2842446925" sldId="325"/>
        </pc:sldMkLst>
        <pc:spChg chg="mod">
          <ac:chgData name="Homero Luis Puello Galarcio" userId="18477fc33ece1123" providerId="LiveId" clId="{A10F6CB6-F808-4098-9531-03D51B26E99B}" dt="2025-08-24T23:30:53.871" v="1322" actId="14100"/>
          <ac:spMkLst>
            <pc:docMk/>
            <pc:sldMk cId="2842446925" sldId="325"/>
            <ac:spMk id="2" creationId="{5D34FFB8-C50D-87A6-0777-3BA6CFD8EA3C}"/>
          </ac:spMkLst>
        </pc:spChg>
      </pc:sldChg>
      <pc:sldChg chg="addSp delSp modSp add mod replId delAnim modAnim">
        <pc:chgData name="Homero Luis Puello Galarcio" userId="18477fc33ece1123" providerId="LiveId" clId="{A10F6CB6-F808-4098-9531-03D51B26E99B}" dt="2025-08-24T23:31:51.757" v="1403" actId="1036"/>
        <pc:sldMkLst>
          <pc:docMk/>
          <pc:sldMk cId="274821536" sldId="326"/>
        </pc:sldMkLst>
        <pc:spChg chg="add mod">
          <ac:chgData name="Homero Luis Puello Galarcio" userId="18477fc33ece1123" providerId="LiveId" clId="{A10F6CB6-F808-4098-9531-03D51B26E99B}" dt="2025-08-24T23:31:28.300" v="1362" actId="1037"/>
          <ac:spMkLst>
            <pc:docMk/>
            <pc:sldMk cId="274821536" sldId="326"/>
            <ac:spMk id="3" creationId="{D04384E3-9B20-C7CF-F11C-7911B405DA7E}"/>
          </ac:spMkLst>
        </pc:spChg>
        <pc:spChg chg="add mod">
          <ac:chgData name="Homero Luis Puello Galarcio" userId="18477fc33ece1123" providerId="LiveId" clId="{A10F6CB6-F808-4098-9531-03D51B26E99B}" dt="2025-08-24T23:31:51.757" v="1403" actId="1036"/>
          <ac:spMkLst>
            <pc:docMk/>
            <pc:sldMk cId="274821536" sldId="326"/>
            <ac:spMk id="7" creationId="{713E9538-4F62-B0B1-8F08-CC59671C3A7C}"/>
          </ac:spMkLst>
        </pc:spChg>
        <pc:spChg chg="add mod">
          <ac:chgData name="Homero Luis Puello Galarcio" userId="18477fc33ece1123" providerId="LiveId" clId="{A10F6CB6-F808-4098-9531-03D51B26E99B}" dt="2025-08-24T23:31:45.665" v="1387" actId="1036"/>
          <ac:spMkLst>
            <pc:docMk/>
            <pc:sldMk cId="274821536" sldId="326"/>
            <ac:spMk id="8" creationId="{5423E442-BDE0-7C04-918C-F7D05C686361}"/>
          </ac:spMkLst>
        </pc:spChg>
        <pc:spChg chg="add mod">
          <ac:chgData name="Homero Luis Puello Galarcio" userId="18477fc33ece1123" providerId="LiveId" clId="{A10F6CB6-F808-4098-9531-03D51B26E99B}" dt="2025-08-24T23:31:45.665" v="1387" actId="1036"/>
          <ac:spMkLst>
            <pc:docMk/>
            <pc:sldMk cId="274821536" sldId="326"/>
            <ac:spMk id="10" creationId="{EBBAB3B8-AD49-6317-7F22-CF5013EB43CE}"/>
          </ac:spMkLst>
        </pc:spChg>
      </pc:sldChg>
      <pc:sldChg chg="addSp delSp modSp add mod modAnim">
        <pc:chgData name="Homero Luis Puello Galarcio" userId="18477fc33ece1123" providerId="LiveId" clId="{A10F6CB6-F808-4098-9531-03D51B26E99B}" dt="2025-08-24T23:37:13.804" v="1589" actId="478"/>
        <pc:sldMkLst>
          <pc:docMk/>
          <pc:sldMk cId="2989031973" sldId="327"/>
        </pc:sldMkLst>
        <pc:spChg chg="add mod">
          <ac:chgData name="Homero Luis Puello Galarcio" userId="18477fc33ece1123" providerId="LiveId" clId="{A10F6CB6-F808-4098-9531-03D51B26E99B}" dt="2025-08-24T23:34:11.109" v="1474" actId="1035"/>
          <ac:spMkLst>
            <pc:docMk/>
            <pc:sldMk cId="2989031973" sldId="327"/>
            <ac:spMk id="10" creationId="{554DFD7C-1B56-CFB2-C420-1B4993BD3057}"/>
          </ac:spMkLst>
        </pc:spChg>
        <pc:spChg chg="add mod">
          <ac:chgData name="Homero Luis Puello Galarcio" userId="18477fc33ece1123" providerId="LiveId" clId="{A10F6CB6-F808-4098-9531-03D51B26E99B}" dt="2025-08-24T23:33:41.964" v="1459" actId="2711"/>
          <ac:spMkLst>
            <pc:docMk/>
            <pc:sldMk cId="2989031973" sldId="327"/>
            <ac:spMk id="12" creationId="{4240992A-89EC-6D30-C4D0-FE665E772B63}"/>
          </ac:spMkLst>
        </pc:spChg>
        <pc:graphicFrameChg chg="add mod modGraphic">
          <ac:chgData name="Homero Luis Puello Galarcio" userId="18477fc33ece1123" providerId="LiveId" clId="{A10F6CB6-F808-4098-9531-03D51B26E99B}" dt="2025-08-24T23:34:44.035" v="1496" actId="1038"/>
          <ac:graphicFrameMkLst>
            <pc:docMk/>
            <pc:sldMk cId="2989031973" sldId="327"/>
            <ac:graphicFrameMk id="11" creationId="{95590CAB-FA74-B00B-6A09-5F1AC72050B6}"/>
          </ac:graphicFrameMkLst>
        </pc:graphicFrameChg>
        <pc:picChg chg="add mod">
          <ac:chgData name="Homero Luis Puello Galarcio" userId="18477fc33ece1123" providerId="LiveId" clId="{A10F6CB6-F808-4098-9531-03D51B26E99B}" dt="2025-08-24T23:33:10.888" v="1441" actId="1037"/>
          <ac:picMkLst>
            <pc:docMk/>
            <pc:sldMk cId="2989031973" sldId="327"/>
            <ac:picMk id="9" creationId="{6806EA2F-1DAC-AA03-1FC2-19E624D3F8E1}"/>
          </ac:picMkLst>
        </pc:picChg>
      </pc:sldChg>
      <pc:sldChg chg="addSp delSp modSp add mod replId delAnim modAnim">
        <pc:chgData name="Homero Luis Puello Galarcio" userId="18477fc33ece1123" providerId="LiveId" clId="{A10F6CB6-F808-4098-9531-03D51B26E99B}" dt="2025-08-24T23:49:51.888" v="1895" actId="478"/>
        <pc:sldMkLst>
          <pc:docMk/>
          <pc:sldMk cId="1239041648" sldId="328"/>
        </pc:sldMkLst>
        <pc:spChg chg="add mod">
          <ac:chgData name="Homero Luis Puello Galarcio" userId="18477fc33ece1123" providerId="LiveId" clId="{A10F6CB6-F808-4098-9531-03D51B26E99B}" dt="2025-08-24T23:36:08.841" v="1562" actId="1035"/>
          <ac:spMkLst>
            <pc:docMk/>
            <pc:sldMk cId="1239041648" sldId="328"/>
            <ac:spMk id="11" creationId="{B4D99FCF-33B8-9147-0384-48804DF07842}"/>
          </ac:spMkLst>
        </pc:spChg>
        <pc:spChg chg="add mod">
          <ac:chgData name="Homero Luis Puello Galarcio" userId="18477fc33ece1123" providerId="LiveId" clId="{A10F6CB6-F808-4098-9531-03D51B26E99B}" dt="2025-08-24T23:36:15.301" v="1584" actId="1038"/>
          <ac:spMkLst>
            <pc:docMk/>
            <pc:sldMk cId="1239041648" sldId="328"/>
            <ac:spMk id="13" creationId="{1BDCD90D-76C0-8950-1A10-59D8326F6B98}"/>
          </ac:spMkLst>
        </pc:spChg>
        <pc:graphicFrameChg chg="add mod modGraphic">
          <ac:chgData name="Homero Luis Puello Galarcio" userId="18477fc33ece1123" providerId="LiveId" clId="{A10F6CB6-F808-4098-9531-03D51B26E99B}" dt="2025-08-24T23:36:00.288" v="1548" actId="1035"/>
          <ac:graphicFrameMkLst>
            <pc:docMk/>
            <pc:sldMk cId="1239041648" sldId="328"/>
            <ac:graphicFrameMk id="12" creationId="{051AD990-456E-9F96-AB44-F64DE791E6AF}"/>
          </ac:graphicFrameMkLst>
        </pc:graphicFrameChg>
        <pc:picChg chg="add mod">
          <ac:chgData name="Homero Luis Puello Galarcio" userId="18477fc33ece1123" providerId="LiveId" clId="{A10F6CB6-F808-4098-9531-03D51B26E99B}" dt="2025-08-24T23:36:04.745" v="1553" actId="1035"/>
          <ac:picMkLst>
            <pc:docMk/>
            <pc:sldMk cId="1239041648" sldId="328"/>
            <ac:picMk id="9" creationId="{1D56C078-523E-904A-6DA1-969714A77758}"/>
          </ac:picMkLst>
        </pc:picChg>
      </pc:sldChg>
      <pc:sldChg chg="addSp delSp modSp add mod delAnim modAnim">
        <pc:chgData name="Homero Luis Puello Galarcio" userId="18477fc33ece1123" providerId="LiveId" clId="{A10F6CB6-F808-4098-9531-03D51B26E99B}" dt="2025-08-24T23:38:27.879" v="1641" actId="1037"/>
        <pc:sldMkLst>
          <pc:docMk/>
          <pc:sldMk cId="354797575" sldId="329"/>
        </pc:sldMkLst>
        <pc:spChg chg="add mod">
          <ac:chgData name="Homero Luis Puello Galarcio" userId="18477fc33ece1123" providerId="LiveId" clId="{A10F6CB6-F808-4098-9531-03D51B26E99B}" dt="2025-08-24T23:38:16.412" v="1632" actId="1035"/>
          <ac:spMkLst>
            <pc:docMk/>
            <pc:sldMk cId="354797575" sldId="329"/>
            <ac:spMk id="8" creationId="{D73EA19E-02B0-A140-D06A-77B69B25D289}"/>
          </ac:spMkLst>
        </pc:spChg>
        <pc:picChg chg="add mod">
          <ac:chgData name="Homero Luis Puello Galarcio" userId="18477fc33ece1123" providerId="LiveId" clId="{A10F6CB6-F808-4098-9531-03D51B26E99B}" dt="2025-08-24T23:38:09.463" v="1617" actId="1035"/>
          <ac:picMkLst>
            <pc:docMk/>
            <pc:sldMk cId="354797575" sldId="329"/>
            <ac:picMk id="2" creationId="{E72E268B-312F-2AED-AD40-670F0C97C463}"/>
          </ac:picMkLst>
        </pc:picChg>
        <pc:picChg chg="add mod">
          <ac:chgData name="Homero Luis Puello Galarcio" userId="18477fc33ece1123" providerId="LiveId" clId="{A10F6CB6-F808-4098-9531-03D51B26E99B}" dt="2025-08-24T23:38:27.879" v="1641" actId="1037"/>
          <ac:picMkLst>
            <pc:docMk/>
            <pc:sldMk cId="354797575" sldId="329"/>
            <ac:picMk id="3" creationId="{8659DDF5-BD74-7DAE-CF0B-9726DE8B90EC}"/>
          </ac:picMkLst>
        </pc:picChg>
      </pc:sldChg>
      <pc:sldChg chg="addSp delSp modSp add mod replId delAnim modAnim">
        <pc:chgData name="Homero Luis Puello Galarcio" userId="18477fc33ece1123" providerId="LiveId" clId="{A10F6CB6-F808-4098-9531-03D51B26E99B}" dt="2025-08-24T23:41:14.689" v="1779" actId="478"/>
        <pc:sldMkLst>
          <pc:docMk/>
          <pc:sldMk cId="76782408" sldId="330"/>
        </pc:sldMkLst>
        <pc:spChg chg="add mod">
          <ac:chgData name="Homero Luis Puello Galarcio" userId="18477fc33ece1123" providerId="LiveId" clId="{A10F6CB6-F808-4098-9531-03D51B26E99B}" dt="2025-08-24T23:41:03.599" v="1733" actId="1037"/>
          <ac:spMkLst>
            <pc:docMk/>
            <pc:sldMk cId="76782408" sldId="330"/>
            <ac:spMk id="3" creationId="{F6C9CB9F-07E4-E5A6-4507-90A1BF1840DC}"/>
          </ac:spMkLst>
        </pc:spChg>
        <pc:spChg chg="add mod">
          <ac:chgData name="Homero Luis Puello Galarcio" userId="18477fc33ece1123" providerId="LiveId" clId="{A10F6CB6-F808-4098-9531-03D51B26E99B}" dt="2025-08-24T23:41:03.599" v="1733" actId="1037"/>
          <ac:spMkLst>
            <pc:docMk/>
            <pc:sldMk cId="76782408" sldId="330"/>
            <ac:spMk id="10" creationId="{494BE827-7B82-EE45-3C6F-63584C4AA199}"/>
          </ac:spMkLst>
        </pc:spChg>
        <pc:spChg chg="add mod">
          <ac:chgData name="Homero Luis Puello Galarcio" userId="18477fc33ece1123" providerId="LiveId" clId="{A10F6CB6-F808-4098-9531-03D51B26E99B}" dt="2025-08-24T23:41:03.599" v="1733" actId="1037"/>
          <ac:spMkLst>
            <pc:docMk/>
            <pc:sldMk cId="76782408" sldId="330"/>
            <ac:spMk id="14" creationId="{939F03DF-6E70-BCD1-6BA7-C57C7E73B08C}"/>
          </ac:spMkLst>
        </pc:spChg>
        <pc:spChg chg="add mod">
          <ac:chgData name="Homero Luis Puello Galarcio" userId="18477fc33ece1123" providerId="LiveId" clId="{A10F6CB6-F808-4098-9531-03D51B26E99B}" dt="2025-08-24T23:41:03.599" v="1733" actId="1037"/>
          <ac:spMkLst>
            <pc:docMk/>
            <pc:sldMk cId="76782408" sldId="330"/>
            <ac:spMk id="15" creationId="{139394E5-B429-C569-D377-9890FF35A611}"/>
          </ac:spMkLst>
        </pc:spChg>
        <pc:spChg chg="add mod">
          <ac:chgData name="Homero Luis Puello Galarcio" userId="18477fc33ece1123" providerId="LiveId" clId="{A10F6CB6-F808-4098-9531-03D51B26E99B}" dt="2025-08-24T23:40:49.771" v="1681" actId="1036"/>
          <ac:spMkLst>
            <pc:docMk/>
            <pc:sldMk cId="76782408" sldId="330"/>
            <ac:spMk id="16" creationId="{8AA8D50A-E8A9-EC74-19B7-4F23A6EA678E}"/>
          </ac:spMkLst>
        </pc:spChg>
        <pc:graphicFrameChg chg="add mod">
          <ac:chgData name="Homero Luis Puello Galarcio" userId="18477fc33ece1123" providerId="LiveId" clId="{A10F6CB6-F808-4098-9531-03D51B26E99B}" dt="2025-08-24T23:41:03.599" v="1733" actId="1037"/>
          <ac:graphicFrameMkLst>
            <pc:docMk/>
            <pc:sldMk cId="76782408" sldId="330"/>
            <ac:graphicFrameMk id="8" creationId="{C929AEFF-AACC-F6BD-1CF9-64F49E683EC9}"/>
          </ac:graphicFrameMkLst>
        </pc:graphicFrameChg>
        <pc:picChg chg="mod">
          <ac:chgData name="Homero Luis Puello Galarcio" userId="18477fc33ece1123" providerId="LiveId" clId="{A10F6CB6-F808-4098-9531-03D51B26E99B}" dt="2025-08-24T23:41:12.704" v="1778" actId="1037"/>
          <ac:picMkLst>
            <pc:docMk/>
            <pc:sldMk cId="76782408" sldId="330"/>
            <ac:picMk id="5" creationId="{106675BD-B0AA-7CF7-5226-17C364BB038F}"/>
          </ac:picMkLst>
        </pc:picChg>
        <pc:picChg chg="add mod">
          <ac:chgData name="Homero Luis Puello Galarcio" userId="18477fc33ece1123" providerId="LiveId" clId="{A10F6CB6-F808-4098-9531-03D51B26E99B}" dt="2025-08-24T23:40:53.718" v="1682" actId="1076"/>
          <ac:picMkLst>
            <pc:docMk/>
            <pc:sldMk cId="76782408" sldId="330"/>
            <ac:picMk id="7" creationId="{9F9FC843-01B4-E487-125C-B84603C60C2D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5T00:11:41.298" v="1949" actId="207"/>
        <pc:sldMkLst>
          <pc:docMk/>
          <pc:sldMk cId="792812257" sldId="331"/>
        </pc:sldMkLst>
        <pc:spChg chg="add mod">
          <ac:chgData name="Homero Luis Puello Galarcio" userId="18477fc33ece1123" providerId="LiveId" clId="{A10F6CB6-F808-4098-9531-03D51B26E99B}" dt="2025-08-24T23:46:49.826" v="1830" actId="1076"/>
          <ac:spMkLst>
            <pc:docMk/>
            <pc:sldMk cId="792812257" sldId="331"/>
            <ac:spMk id="3" creationId="{83F5A80E-0F71-96E6-382F-82D9083F4EE5}"/>
          </ac:spMkLst>
        </pc:spChg>
        <pc:spChg chg="add mod">
          <ac:chgData name="Homero Luis Puello Galarcio" userId="18477fc33ece1123" providerId="LiveId" clId="{A10F6CB6-F808-4098-9531-03D51B26E99B}" dt="2025-08-25T00:11:41.298" v="1949" actId="207"/>
          <ac:spMkLst>
            <pc:docMk/>
            <pc:sldMk cId="792812257" sldId="331"/>
            <ac:spMk id="5" creationId="{0CCA692B-6DD2-B37E-7C0C-35BBD19A47FE}"/>
          </ac:spMkLst>
        </pc:spChg>
        <pc:picChg chg="add mod">
          <ac:chgData name="Homero Luis Puello Galarcio" userId="18477fc33ece1123" providerId="LiveId" clId="{A10F6CB6-F808-4098-9531-03D51B26E99B}" dt="2025-08-24T23:47:38.236" v="1832" actId="1035"/>
          <ac:picMkLst>
            <pc:docMk/>
            <pc:sldMk cId="792812257" sldId="331"/>
            <ac:picMk id="2" creationId="{784DD7AF-B50C-3068-A7C7-5A7C85768345}"/>
          </ac:picMkLst>
        </pc:picChg>
      </pc:sldChg>
      <pc:sldChg chg="addSp delSp modSp add mod delAnim modAnim">
        <pc:chgData name="Homero Luis Puello Galarcio" userId="18477fc33ece1123" providerId="LiveId" clId="{A10F6CB6-F808-4098-9531-03D51B26E99B}" dt="2025-08-25T00:02:18.645" v="1913" actId="1035"/>
        <pc:sldMkLst>
          <pc:docMk/>
          <pc:sldMk cId="2971124668" sldId="332"/>
        </pc:sldMkLst>
        <pc:spChg chg="add mod">
          <ac:chgData name="Homero Luis Puello Galarcio" userId="18477fc33ece1123" providerId="LiveId" clId="{A10F6CB6-F808-4098-9531-03D51B26E99B}" dt="2025-08-25T00:02:18.645" v="1913" actId="1035"/>
          <ac:spMkLst>
            <pc:docMk/>
            <pc:sldMk cId="2971124668" sldId="332"/>
            <ac:spMk id="10" creationId="{692043BC-0115-B894-7AC6-137AFC6B01AF}"/>
          </ac:spMkLst>
        </pc:spChg>
        <pc:spChg chg="add mod">
          <ac:chgData name="Homero Luis Puello Galarcio" userId="18477fc33ece1123" providerId="LiveId" clId="{A10F6CB6-F808-4098-9531-03D51B26E99B}" dt="2025-08-25T00:02:18.645" v="1913" actId="1035"/>
          <ac:spMkLst>
            <pc:docMk/>
            <pc:sldMk cId="2971124668" sldId="332"/>
            <ac:spMk id="11" creationId="{66225A71-1334-707D-5C08-355155E2F0D4}"/>
          </ac:spMkLst>
        </pc:spChg>
        <pc:spChg chg="add mod">
          <ac:chgData name="Homero Luis Puello Galarcio" userId="18477fc33ece1123" providerId="LiveId" clId="{A10F6CB6-F808-4098-9531-03D51B26E99B}" dt="2025-08-25T00:02:18.645" v="1913" actId="1035"/>
          <ac:spMkLst>
            <pc:docMk/>
            <pc:sldMk cId="2971124668" sldId="332"/>
            <ac:spMk id="12" creationId="{D657A73E-312F-9D5E-5424-DAA7C486D2EF}"/>
          </ac:spMkLst>
        </pc:spChg>
        <pc:spChg chg="add mod">
          <ac:chgData name="Homero Luis Puello Galarcio" userId="18477fc33ece1123" providerId="LiveId" clId="{A10F6CB6-F808-4098-9531-03D51B26E99B}" dt="2025-08-25T00:02:18.645" v="1913" actId="1035"/>
          <ac:spMkLst>
            <pc:docMk/>
            <pc:sldMk cId="2971124668" sldId="332"/>
            <ac:spMk id="13" creationId="{D85C9D9C-1FF6-C809-64CD-09FCC5062689}"/>
          </ac:spMkLst>
        </pc:spChg>
        <pc:spChg chg="add mod">
          <ac:chgData name="Homero Luis Puello Galarcio" userId="18477fc33ece1123" providerId="LiveId" clId="{A10F6CB6-F808-4098-9531-03D51B26E99B}" dt="2025-08-25T00:02:18.645" v="1913" actId="1035"/>
          <ac:spMkLst>
            <pc:docMk/>
            <pc:sldMk cId="2971124668" sldId="332"/>
            <ac:spMk id="14" creationId="{B9E75614-843E-6C17-3719-227DBCEAF58B}"/>
          </ac:spMkLst>
        </pc:spChg>
        <pc:spChg chg="add mod">
          <ac:chgData name="Homero Luis Puello Galarcio" userId="18477fc33ece1123" providerId="LiveId" clId="{A10F6CB6-F808-4098-9531-03D51B26E99B}" dt="2025-08-25T00:02:18.645" v="1913" actId="1035"/>
          <ac:spMkLst>
            <pc:docMk/>
            <pc:sldMk cId="2971124668" sldId="332"/>
            <ac:spMk id="15" creationId="{042EE2D8-273D-9154-F4D9-8275BDAA419C}"/>
          </ac:spMkLst>
        </pc:spChg>
        <pc:spChg chg="add mod">
          <ac:chgData name="Homero Luis Puello Galarcio" userId="18477fc33ece1123" providerId="LiveId" clId="{A10F6CB6-F808-4098-9531-03D51B26E99B}" dt="2025-08-24T23:49:28.924" v="1894" actId="14100"/>
          <ac:spMkLst>
            <pc:docMk/>
            <pc:sldMk cId="2971124668" sldId="332"/>
            <ac:spMk id="16" creationId="{255E7B44-4C59-A63A-6415-E16410E68058}"/>
          </ac:spMkLst>
        </pc:spChg>
        <pc:picChg chg="add mod">
          <ac:chgData name="Homero Luis Puello Galarcio" userId="18477fc33ece1123" providerId="LiveId" clId="{A10F6CB6-F808-4098-9531-03D51B26E99B}" dt="2025-08-25T00:02:13.842" v="1910" actId="14100"/>
          <ac:picMkLst>
            <pc:docMk/>
            <pc:sldMk cId="2971124668" sldId="332"/>
            <ac:picMk id="6" creationId="{73C90FDC-D538-5D99-495B-4109FB44D361}"/>
          </ac:picMkLst>
        </pc:picChg>
        <pc:picChg chg="add mod">
          <ac:chgData name="Homero Luis Puello Galarcio" userId="18477fc33ece1123" providerId="LiveId" clId="{A10F6CB6-F808-4098-9531-03D51B26E99B}" dt="2025-08-25T00:02:18.645" v="1913" actId="1035"/>
          <ac:picMkLst>
            <pc:docMk/>
            <pc:sldMk cId="2971124668" sldId="332"/>
            <ac:picMk id="7" creationId="{DFEEA610-BD17-E6C4-F0EC-6EEB274EA636}"/>
          </ac:picMkLst>
        </pc:picChg>
        <pc:picChg chg="add mod">
          <ac:chgData name="Homero Luis Puello Galarcio" userId="18477fc33ece1123" providerId="LiveId" clId="{A10F6CB6-F808-4098-9531-03D51B26E99B}" dt="2025-08-25T00:02:18.645" v="1913" actId="1035"/>
          <ac:picMkLst>
            <pc:docMk/>
            <pc:sldMk cId="2971124668" sldId="332"/>
            <ac:picMk id="8" creationId="{B4FF41F2-60DB-3B4E-C009-8ADAC299D2A1}"/>
          </ac:picMkLst>
        </pc:picChg>
        <pc:picChg chg="add mod">
          <ac:chgData name="Homero Luis Puello Galarcio" userId="18477fc33ece1123" providerId="LiveId" clId="{A10F6CB6-F808-4098-9531-03D51B26E99B}" dt="2025-08-25T00:02:18.645" v="1913" actId="1035"/>
          <ac:picMkLst>
            <pc:docMk/>
            <pc:sldMk cId="2971124668" sldId="332"/>
            <ac:picMk id="9" creationId="{A4DEB15E-7230-5AD9-C4BF-1C109F783D1E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5T00:04:28.910" v="1942" actId="1076"/>
        <pc:sldMkLst>
          <pc:docMk/>
          <pc:sldMk cId="3979011091" sldId="333"/>
        </pc:sldMkLst>
        <pc:spChg chg="add mod">
          <ac:chgData name="Homero Luis Puello Galarcio" userId="18477fc33ece1123" providerId="LiveId" clId="{A10F6CB6-F808-4098-9531-03D51B26E99B}" dt="2025-08-25T00:04:14.547" v="1923"/>
          <ac:spMkLst>
            <pc:docMk/>
            <pc:sldMk cId="3979011091" sldId="333"/>
            <ac:spMk id="7" creationId="{2FD8427E-94AE-EF05-5511-9001CBE3A633}"/>
          </ac:spMkLst>
        </pc:spChg>
        <pc:spChg chg="add mod">
          <ac:chgData name="Homero Luis Puello Galarcio" userId="18477fc33ece1123" providerId="LiveId" clId="{A10F6CB6-F808-4098-9531-03D51B26E99B}" dt="2025-08-25T00:04:28.910" v="1942" actId="1076"/>
          <ac:spMkLst>
            <pc:docMk/>
            <pc:sldMk cId="3979011091" sldId="333"/>
            <ac:spMk id="9" creationId="{F0D633A1-8256-20BA-120A-80C860693993}"/>
          </ac:spMkLst>
        </pc:spChg>
        <pc:spChg chg="add mod">
          <ac:chgData name="Homero Luis Puello Galarcio" userId="18477fc33ece1123" providerId="LiveId" clId="{A10F6CB6-F808-4098-9531-03D51B26E99B}" dt="2025-08-25T00:04:21.930" v="1940" actId="1036"/>
          <ac:spMkLst>
            <pc:docMk/>
            <pc:sldMk cId="3979011091" sldId="333"/>
            <ac:spMk id="10" creationId="{C2958496-F83E-B722-10B0-8FE9711E639A}"/>
          </ac:spMkLst>
        </pc:spChg>
        <pc:spChg chg="add mod">
          <ac:chgData name="Homero Luis Puello Galarcio" userId="18477fc33ece1123" providerId="LiveId" clId="{A10F6CB6-F808-4098-9531-03D51B26E99B}" dt="2025-08-25T00:04:21.930" v="1940" actId="1036"/>
          <ac:spMkLst>
            <pc:docMk/>
            <pc:sldMk cId="3979011091" sldId="333"/>
            <ac:spMk id="11" creationId="{71446B24-CF94-2A31-0E6C-80EC2DC8EBDF}"/>
          </ac:spMkLst>
        </pc:spChg>
      </pc:sldChg>
      <pc:sldChg chg="addSp delSp modSp add del mod ord replId delAnim modAnim">
        <pc:chgData name="Homero Luis Puello Galarcio" userId="18477fc33ece1123" providerId="LiveId" clId="{A10F6CB6-F808-4098-9531-03D51B26E99B}" dt="2025-08-25T00:17:42.469" v="2097" actId="47"/>
        <pc:sldMkLst>
          <pc:docMk/>
          <pc:sldMk cId="3897383429" sldId="334"/>
        </pc:sldMkLst>
      </pc:sldChg>
      <pc:sldChg chg="add del setBg">
        <pc:chgData name="Homero Luis Puello Galarcio" userId="18477fc33ece1123" providerId="LiveId" clId="{A10F6CB6-F808-4098-9531-03D51B26E99B}" dt="2025-08-25T00:09:00.820" v="1948" actId="47"/>
        <pc:sldMkLst>
          <pc:docMk/>
          <pc:sldMk cId="572729663" sldId="335"/>
        </pc:sldMkLst>
      </pc:sldChg>
      <pc:sldChg chg="delSp add del mod delAnim">
        <pc:chgData name="Homero Luis Puello Galarcio" userId="18477fc33ece1123" providerId="LiveId" clId="{A10F6CB6-F808-4098-9531-03D51B26E99B}" dt="2025-08-25T00:04:41.198" v="1943" actId="47"/>
        <pc:sldMkLst>
          <pc:docMk/>
          <pc:sldMk cId="981926472" sldId="335"/>
        </pc:sldMkLst>
      </pc:sldChg>
      <pc:sldChg chg="delSp add del mod delAnim">
        <pc:chgData name="Homero Luis Puello Galarcio" userId="18477fc33ece1123" providerId="LiveId" clId="{A10F6CB6-F808-4098-9531-03D51B26E99B}" dt="2025-08-25T00:17:55.986" v="2098" actId="47"/>
        <pc:sldMkLst>
          <pc:docMk/>
          <pc:sldMk cId="4048525328" sldId="335"/>
        </pc:sldMkLst>
      </pc:sldChg>
      <pc:sldChg chg="add del">
        <pc:chgData name="Homero Luis Puello Galarcio" userId="18477fc33ece1123" providerId="LiveId" clId="{A10F6CB6-F808-4098-9531-03D51B26E99B}" dt="2025-08-25T00:20:11.579" v="2151" actId="47"/>
        <pc:sldMkLst>
          <pc:docMk/>
          <pc:sldMk cId="3354371442" sldId="336"/>
        </pc:sldMkLst>
      </pc:sldChg>
      <pc:sldChg chg="add del">
        <pc:chgData name="Homero Luis Puello Galarcio" userId="18477fc33ece1123" providerId="LiveId" clId="{A10F6CB6-F808-4098-9531-03D51B26E99B}" dt="2025-08-25T00:20:51.903" v="2159" actId="47"/>
        <pc:sldMkLst>
          <pc:docMk/>
          <pc:sldMk cId="2622997783" sldId="337"/>
        </pc:sldMkLst>
      </pc:sldChg>
      <pc:sldChg chg="add del">
        <pc:chgData name="Homero Luis Puello Galarcio" userId="18477fc33ece1123" providerId="LiveId" clId="{A10F6CB6-F808-4098-9531-03D51B26E99B}" dt="2025-08-25T00:22:16.901" v="2224" actId="47"/>
        <pc:sldMkLst>
          <pc:docMk/>
          <pc:sldMk cId="1412878806" sldId="338"/>
        </pc:sldMkLst>
      </pc:sldChg>
      <pc:sldChg chg="addSp delSp modSp add mod ord delAnim modAnim">
        <pc:chgData name="Homero Luis Puello Galarcio" userId="18477fc33ece1123" providerId="LiveId" clId="{A10F6CB6-F808-4098-9531-03D51B26E99B}" dt="2025-08-25T00:17:37.580" v="2096" actId="1037"/>
        <pc:sldMkLst>
          <pc:docMk/>
          <pc:sldMk cId="3140743122" sldId="339"/>
        </pc:sldMkLst>
        <pc:spChg chg="add mod">
          <ac:chgData name="Homero Luis Puello Galarcio" userId="18477fc33ece1123" providerId="LiveId" clId="{A10F6CB6-F808-4098-9531-03D51B26E99B}" dt="2025-08-25T00:17:26.503" v="2033" actId="1035"/>
          <ac:spMkLst>
            <pc:docMk/>
            <pc:sldMk cId="3140743122" sldId="339"/>
            <ac:spMk id="2" creationId="{DE0F7D8E-8B2E-AE8C-9C8E-2480E1A59537}"/>
          </ac:spMkLst>
        </pc:spChg>
        <pc:spChg chg="add mod">
          <ac:chgData name="Homero Luis Puello Galarcio" userId="18477fc33ece1123" providerId="LiveId" clId="{A10F6CB6-F808-4098-9531-03D51B26E99B}" dt="2025-08-25T00:17:26.503" v="2033" actId="1035"/>
          <ac:spMkLst>
            <pc:docMk/>
            <pc:sldMk cId="3140743122" sldId="339"/>
            <ac:spMk id="3" creationId="{3B3FD588-9641-E7E6-C7F6-696723902628}"/>
          </ac:spMkLst>
        </pc:spChg>
        <pc:spChg chg="add mod">
          <ac:chgData name="Homero Luis Puello Galarcio" userId="18477fc33ece1123" providerId="LiveId" clId="{A10F6CB6-F808-4098-9531-03D51B26E99B}" dt="2025-08-25T00:17:26.503" v="2033" actId="1035"/>
          <ac:spMkLst>
            <pc:docMk/>
            <pc:sldMk cId="3140743122" sldId="339"/>
            <ac:spMk id="5" creationId="{2E121E3A-D8DE-0878-2192-1B931A4CD492}"/>
          </ac:spMkLst>
        </pc:spChg>
        <pc:spChg chg="add mod">
          <ac:chgData name="Homero Luis Puello Galarcio" userId="18477fc33ece1123" providerId="LiveId" clId="{A10F6CB6-F808-4098-9531-03D51B26E99B}" dt="2025-08-25T00:17:37.580" v="2096" actId="1037"/>
          <ac:spMkLst>
            <pc:docMk/>
            <pc:sldMk cId="3140743122" sldId="339"/>
            <ac:spMk id="18" creationId="{7E2B9463-1B67-9D22-BCED-051120C0B97D}"/>
          </ac:spMkLst>
        </pc:spChg>
        <pc:picChg chg="add mod">
          <ac:chgData name="Homero Luis Puello Galarcio" userId="18477fc33ece1123" providerId="LiveId" clId="{A10F6CB6-F808-4098-9531-03D51B26E99B}" dt="2025-08-25T00:17:33.998" v="2081" actId="1037"/>
          <ac:picMkLst>
            <pc:docMk/>
            <pc:sldMk cId="3140743122" sldId="339"/>
            <ac:picMk id="17" creationId="{4BA14504-D6FB-D5DA-1AC0-90ED5F653337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5T00:20:04.455" v="2150" actId="1076"/>
        <pc:sldMkLst>
          <pc:docMk/>
          <pc:sldMk cId="3840258934" sldId="340"/>
        </pc:sldMkLst>
        <pc:spChg chg="add mod">
          <ac:chgData name="Homero Luis Puello Galarcio" userId="18477fc33ece1123" providerId="LiveId" clId="{A10F6CB6-F808-4098-9531-03D51B26E99B}" dt="2025-08-25T00:20:01.349" v="2148" actId="1035"/>
          <ac:spMkLst>
            <pc:docMk/>
            <pc:sldMk cId="3840258934" sldId="340"/>
            <ac:spMk id="2" creationId="{94A458DD-C3D4-C450-265C-CACCF0C3F050}"/>
          </ac:spMkLst>
        </pc:spChg>
        <pc:picChg chg="add mod">
          <ac:chgData name="Homero Luis Puello Galarcio" userId="18477fc33ece1123" providerId="LiveId" clId="{A10F6CB6-F808-4098-9531-03D51B26E99B}" dt="2025-08-25T00:20:04.455" v="2150" actId="1076"/>
          <ac:picMkLst>
            <pc:docMk/>
            <pc:sldMk cId="3840258934" sldId="340"/>
            <ac:picMk id="9" creationId="{7142AE2F-F972-D99F-7696-2F673C929F7D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5T00:20:42.974" v="2158" actId="1076"/>
        <pc:sldMkLst>
          <pc:docMk/>
          <pc:sldMk cId="147022555" sldId="341"/>
        </pc:sldMkLst>
        <pc:picChg chg="add mod">
          <ac:chgData name="Homero Luis Puello Galarcio" userId="18477fc33ece1123" providerId="LiveId" clId="{A10F6CB6-F808-4098-9531-03D51B26E99B}" dt="2025-08-25T00:20:42.974" v="2158" actId="1076"/>
          <ac:picMkLst>
            <pc:docMk/>
            <pc:sldMk cId="147022555" sldId="341"/>
            <ac:picMk id="6" creationId="{A81F395B-81B6-0304-ED28-A9FEFEC00657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5T00:24:39.536" v="2247" actId="478"/>
        <pc:sldMkLst>
          <pc:docMk/>
          <pc:sldMk cId="2796017765" sldId="342"/>
        </pc:sldMkLst>
        <pc:spChg chg="add mod">
          <ac:chgData name="Homero Luis Puello Galarcio" userId="18477fc33ece1123" providerId="LiveId" clId="{A10F6CB6-F808-4098-9531-03D51B26E99B}" dt="2025-08-25T00:24:34.718" v="2246" actId="1038"/>
          <ac:spMkLst>
            <pc:docMk/>
            <pc:sldMk cId="2796017765" sldId="342"/>
            <ac:spMk id="2" creationId="{6642E6B6-653B-6B8C-B8AF-06C182ABF2CC}"/>
          </ac:spMkLst>
        </pc:spChg>
        <pc:spChg chg="add mod">
          <ac:chgData name="Homero Luis Puello Galarcio" userId="18477fc33ece1123" providerId="LiveId" clId="{A10F6CB6-F808-4098-9531-03D51B26E99B}" dt="2025-08-25T00:24:34.718" v="2246" actId="1038"/>
          <ac:spMkLst>
            <pc:docMk/>
            <pc:sldMk cId="2796017765" sldId="342"/>
            <ac:spMk id="3" creationId="{36D0143C-2513-617B-5115-12FA0866FDF4}"/>
          </ac:spMkLst>
        </pc:spChg>
        <pc:spChg chg="add mod">
          <ac:chgData name="Homero Luis Puello Galarcio" userId="18477fc33ece1123" providerId="LiveId" clId="{A10F6CB6-F808-4098-9531-03D51B26E99B}" dt="2025-08-25T00:24:34.718" v="2246" actId="1038"/>
          <ac:spMkLst>
            <pc:docMk/>
            <pc:sldMk cId="2796017765" sldId="342"/>
            <ac:spMk id="5" creationId="{3B9B478F-8304-E52B-9B9C-29083F740663}"/>
          </ac:spMkLst>
        </pc:spChg>
        <pc:spChg chg="add mod">
          <ac:chgData name="Homero Luis Puello Galarcio" userId="18477fc33ece1123" providerId="LiveId" clId="{A10F6CB6-F808-4098-9531-03D51B26E99B}" dt="2025-08-25T00:24:34.718" v="2246" actId="1038"/>
          <ac:spMkLst>
            <pc:docMk/>
            <pc:sldMk cId="2796017765" sldId="342"/>
            <ac:spMk id="6" creationId="{F12FD359-07B2-58EC-A5D5-15352FDEEFAC}"/>
          </ac:spMkLst>
        </pc:spChg>
      </pc:sldChg>
      <pc:sldChg chg="addSp delSp modSp add mod delAnim modAnim">
        <pc:chgData name="Homero Luis Puello Galarcio" userId="18477fc33ece1123" providerId="LiveId" clId="{A10F6CB6-F808-4098-9531-03D51B26E99B}" dt="2025-09-03T03:28:44.199" v="2352"/>
        <pc:sldMkLst>
          <pc:docMk/>
          <pc:sldMk cId="3840452203" sldId="343"/>
        </pc:sldMkLst>
        <pc:spChg chg="del">
          <ac:chgData name="Homero Luis Puello Galarcio" userId="18477fc33ece1123" providerId="LiveId" clId="{A10F6CB6-F808-4098-9531-03D51B26E99B}" dt="2025-09-03T03:19:48.524" v="2251" actId="478"/>
          <ac:spMkLst>
            <pc:docMk/>
            <pc:sldMk cId="3840452203" sldId="343"/>
            <ac:spMk id="3" creationId="{A4BE0291-4708-C97A-7226-C949F8AB49FA}"/>
          </ac:spMkLst>
        </pc:spChg>
        <pc:spChg chg="del">
          <ac:chgData name="Homero Luis Puello Galarcio" userId="18477fc33ece1123" providerId="LiveId" clId="{A10F6CB6-F808-4098-9531-03D51B26E99B}" dt="2025-09-03T03:19:46.185" v="2250" actId="478"/>
          <ac:spMkLst>
            <pc:docMk/>
            <pc:sldMk cId="3840452203" sldId="343"/>
            <ac:spMk id="5" creationId="{ACB4B238-4A0B-4568-0D1D-AA546E92F932}"/>
          </ac:spMkLst>
        </pc:spChg>
        <pc:spChg chg="add mod">
          <ac:chgData name="Homero Luis Puello Galarcio" userId="18477fc33ece1123" providerId="LiveId" clId="{A10F6CB6-F808-4098-9531-03D51B26E99B}" dt="2025-09-03T03:20:40.170" v="2267" actId="207"/>
          <ac:spMkLst>
            <pc:docMk/>
            <pc:sldMk cId="3840452203" sldId="343"/>
            <ac:spMk id="7" creationId="{AF732E7E-ACFC-A015-8189-AA11E2A81D07}"/>
          </ac:spMkLst>
        </pc:spChg>
        <pc:picChg chg="del">
          <ac:chgData name="Homero Luis Puello Galarcio" userId="18477fc33ece1123" providerId="LiveId" clId="{A10F6CB6-F808-4098-9531-03D51B26E99B}" dt="2025-09-03T03:19:46.185" v="2250" actId="478"/>
          <ac:picMkLst>
            <pc:docMk/>
            <pc:sldMk cId="3840452203" sldId="343"/>
            <ac:picMk id="2" creationId="{D0C566BD-83B7-C6C6-BF5A-185CA159E30B}"/>
          </ac:picMkLst>
        </pc:picChg>
        <pc:picChg chg="add mod">
          <ac:chgData name="Homero Luis Puello Galarcio" userId="18477fc33ece1123" providerId="LiveId" clId="{A10F6CB6-F808-4098-9531-03D51B26E99B}" dt="2025-09-03T03:28:26.402" v="2346" actId="1036"/>
          <ac:picMkLst>
            <pc:docMk/>
            <pc:sldMk cId="3840452203" sldId="343"/>
            <ac:picMk id="9" creationId="{E4319806-DE1F-0808-05FD-33644AEDE7EF}"/>
          </ac:picMkLst>
        </pc:picChg>
        <pc:picChg chg="add mod">
          <ac:chgData name="Homero Luis Puello Galarcio" userId="18477fc33ece1123" providerId="LiveId" clId="{A10F6CB6-F808-4098-9531-03D51B26E99B}" dt="2025-09-03T03:28:37.180" v="2350" actId="1038"/>
          <ac:picMkLst>
            <pc:docMk/>
            <pc:sldMk cId="3840452203" sldId="343"/>
            <ac:picMk id="11" creationId="{36DD367E-44FB-D576-2503-54EFA1B2CBC1}"/>
          </ac:picMkLst>
        </pc:picChg>
        <pc:picChg chg="add mod">
          <ac:chgData name="Homero Luis Puello Galarcio" userId="18477fc33ece1123" providerId="LiveId" clId="{A10F6CB6-F808-4098-9531-03D51B26E99B}" dt="2025-09-03T03:28:24.383" v="2344" actId="1037"/>
          <ac:picMkLst>
            <pc:docMk/>
            <pc:sldMk cId="3840452203" sldId="343"/>
            <ac:picMk id="13" creationId="{99A1BD07-96BC-712D-2996-10D8C7F7E214}"/>
          </ac:picMkLst>
        </pc:picChg>
      </pc:sldChg>
      <pc:sldChg chg="add del">
        <pc:chgData name="Homero Luis Puello Galarcio" userId="18477fc33ece1123" providerId="LiveId" clId="{A10F6CB6-F808-4098-9531-03D51B26E99B}" dt="2025-08-25T00:24:44.725" v="2248" actId="47"/>
        <pc:sldMkLst>
          <pc:docMk/>
          <pc:sldMk cId="2135957515" sldId="21474836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5B5-8633-46AF-9880-E0656F4AC77B}" type="datetimeFigureOut">
              <a:rPr lang="es-CO" smtClean="0"/>
              <a:t>2/09/2025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1476A-8231-4046-AE33-E6FD951FB7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58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8BAE-6C81-7ADD-47A3-06F97CFBE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1EFE-588A-F756-E55D-D30349053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CBB9-EDEC-D621-7390-63CB6797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C3DD7-776B-59B8-37DB-058DDE13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A13A2-C680-0711-1F1D-84766175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B3BF-AFFB-4273-0CF7-E16988CF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246F0-0D48-1D97-DA5E-46C952410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D96E2-2F82-C733-9CC0-16BF4338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33C51-804B-B596-CA23-82753DB1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E998-1F41-E54F-C70E-C7AECF69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79D91-CA21-805A-992E-C122F875E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34375-7503-7E44-1836-1077240DF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C6580-131E-0116-DAC8-3AE3A6AE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C8FF-15D5-700D-681E-95181C22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16026-3F16-E07B-DCA0-F57C1AAE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0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D362-D647-0278-4C52-98F18DAB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EED1-4DCF-4C7B-B745-8F63D100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BF96-3AE9-42B3-97FA-87DE4FAB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48209-1456-0DC6-B76B-6AF52E78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540D-BE9A-4A95-67AD-EB669A3C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A36B-CED1-7C88-FCFD-BB26F12F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FB70-795A-4626-B401-09EFED88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CD6F-058F-2322-D091-6B3925A1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BFED-E7B2-4608-469D-804CE894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BE2C-9951-CEC7-E2E4-07391BA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B7A1-818F-0E24-619A-B8ADE8C0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258D-5B2C-AF22-BDC4-A15B69049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69570-9B31-37EC-3871-8BCE997D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5C61D-89BC-2DB3-4CB0-13977E7F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741C4-45F0-1755-06E6-7BA06D18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5A8A-8731-1D38-5E5F-C9B2ABD2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1E2E-0D9C-076E-317E-21AE050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C45F-DD15-92D5-745D-B6660A57E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EADCA-734D-C5FE-1A75-59B68EEBD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70CC0-5398-8B01-F085-3E117F6A7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7B7D2-539F-4112-B361-C49465D0B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A48BC-D9E5-80A6-F398-0D219DB7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9EE5E-373D-17E1-3205-45B961BA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E7B33-1539-C675-87AF-CEF3779B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E541-C93F-73E7-294D-8F6FBFBA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9254-91E9-CDD2-677D-E922899D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C1792-44CA-90B1-C9AC-8B6B33E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C0D98-3082-25A4-4620-1F77D79A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CF42F-6190-DA1E-B80E-CB4BA28B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DD549-FA21-B6CD-B87C-9663B7C4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BEF72-8E21-BC8D-AB6A-34F21597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9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B799-8271-A368-E32B-193C05C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4A270-9D33-587A-2277-0FF0C289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F055B-F782-6753-27C7-7839FE1B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C4CD0-631C-45A3-8527-54C3239A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5DAAC-1B0D-5ABB-494B-783C2C4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328CA-B023-C4E1-1156-A831CF4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C2F6-6CD6-D992-78D8-0EC55842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06AE7-6148-502A-201B-DA9DB6206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9C95-D99D-5244-3FA4-9B9F542FE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C4AE-38C0-0BA2-375F-3434D4C1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536D-2E4A-9D59-F7F2-14366059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D296-33DB-8D9F-6F6F-09C40AED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1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19A66-A1E4-FBCF-7DB7-6592556E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958EC-CEC6-9206-A33F-6BC2462C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A029-C4F1-F473-1243-BCF02425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569AB-6D0E-4CF3-9C8C-903029E7FD26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E2F-01A0-6558-9AFD-4AC843FC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15FD-B20B-9322-78DA-737693DA3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human body and bones&#10;&#10;AI-generated content may be incorrect.">
            <a:extLst>
              <a:ext uri="{FF2B5EF4-FFF2-40B4-BE49-F238E27FC236}">
                <a16:creationId xmlns:a16="http://schemas.microsoft.com/office/drawing/2014/main" id="{A4080706-0506-D46D-DD1D-169AE566B9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0C0DD9-34E6-1EB5-829D-CC6AD9C6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" y="767891"/>
            <a:ext cx="9196201" cy="2201552"/>
          </a:xfrm>
          <a:prstGeom prst="rect">
            <a:avLst/>
          </a:prstGeom>
        </p:spPr>
      </p:pic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8DE7EF15-933D-25DB-90CA-89E55AD5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48" y="4735913"/>
            <a:ext cx="1199882" cy="1199882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639DAD0C-8219-256F-3989-BD745BFA0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17" y="4409700"/>
            <a:ext cx="1748790" cy="17487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63D9B2-B896-206B-96EB-D0550A775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850" y="4735913"/>
            <a:ext cx="939335" cy="10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9D61F-5525-E261-9D0E-652AF2596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8070F9E9-4AE6-7231-EBD4-0FCC9BA0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C740BA7E-3A1D-B623-97BD-C19234C45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50DA6F-B911-7EA3-6C33-B7634B516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A458B25-6C6E-EBDC-6163-994358E75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48" y="160278"/>
            <a:ext cx="9466790" cy="653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6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723930-2F76-294E-DCB8-48204258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B3112E13-964B-E1C0-32CE-09C829B59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49C15A0E-134C-0F04-ED8C-BF466EB8E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0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BC1CFB-994F-4ACD-946D-846A279B7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3A25456-D4BC-2D46-3C67-3F2C601D8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718" y="173687"/>
            <a:ext cx="9268452" cy="66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51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2CB67-0409-A24C-39EC-2685419B5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3C97E369-52E7-9999-C24F-B51F0C90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4ED356F5-CDC5-FAE1-07D2-D95CCE29B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EBB5BF-A37E-B578-8A6E-E85C429A5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6F2B9D-7741-0130-DA5F-EF297DF45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71" y="354463"/>
            <a:ext cx="9386292" cy="62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5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A25C8E-282A-F37D-EE22-8A613C36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731FE178-B0EB-8B02-C7D9-086FF491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CA8A4A88-4F55-E9E9-2A13-50EABA747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2B05E7-5603-E227-E46E-BFC06831C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21C70B2-496F-F5F6-67DE-70C969161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986" y="395959"/>
            <a:ext cx="9573961" cy="620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8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6AFA32-D583-2101-06DC-26972F0D5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DFF8488C-2A33-CC5B-C07E-65AD3493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69EC81B8-A0CA-2EA9-4228-75BAB43F7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37BF4E-1BE2-7C92-A1ED-FC3BD8AB7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E0227A-F958-69A6-7A1B-22B148646D10}"/>
              </a:ext>
            </a:extLst>
          </p:cNvPr>
          <p:cNvSpPr txBox="1">
            <a:spLocks/>
          </p:cNvSpPr>
          <p:nvPr/>
        </p:nvSpPr>
        <p:spPr>
          <a:xfrm>
            <a:off x="1211305" y="570399"/>
            <a:ext cx="7936302" cy="145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/>
              <a:t>Por qué preguntas sobre vacunas en la consulta del paciente adulto?</a:t>
            </a:r>
          </a:p>
        </p:txBody>
      </p:sp>
      <p:pic>
        <p:nvPicPr>
          <p:cNvPr id="3" name="Picture 2" descr="Imagen relacionada">
            <a:extLst>
              <a:ext uri="{FF2B5EF4-FFF2-40B4-BE49-F238E27FC236}">
                <a16:creationId xmlns:a16="http://schemas.microsoft.com/office/drawing/2014/main" id="{ACB202E2-02F3-F383-9123-3DEECCDC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60" y="3013930"/>
            <a:ext cx="2600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D1B5A0-B987-7779-6A9A-F9827002B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BBC87D4-082F-809B-D881-D7B707FE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42E6B6-653B-6B8C-B8AF-06C182ABF2CC}"/>
              </a:ext>
            </a:extLst>
          </p:cNvPr>
          <p:cNvSpPr txBox="1"/>
          <p:nvPr/>
        </p:nvSpPr>
        <p:spPr>
          <a:xfrm>
            <a:off x="1214120" y="2448742"/>
            <a:ext cx="4299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Aptos" panose="020B0004020202020204" pitchFamily="34" charset="0"/>
              </a:rPr>
              <a:t> Disminuye hospitalizaciones y mortalidad.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Aptos" panose="020B0004020202020204" pitchFamily="34" charset="0"/>
              </a:rPr>
              <a:t> Protege contra enfermedades prevenibles.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Aptos" panose="020B0004020202020204" pitchFamily="34" charset="0"/>
              </a:rPr>
              <a:t> Mejora la calidad de vida.</a:t>
            </a:r>
          </a:p>
          <a:p>
            <a:endParaRPr lang="es-ES" sz="2400" dirty="0">
              <a:latin typeface="Aptos" panose="020B00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D0143C-2513-617B-5115-12FA0866FDF4}"/>
              </a:ext>
            </a:extLst>
          </p:cNvPr>
          <p:cNvSpPr txBox="1"/>
          <p:nvPr/>
        </p:nvSpPr>
        <p:spPr>
          <a:xfrm>
            <a:off x="1759551" y="938281"/>
            <a:ext cx="2178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800" b="1" dirty="0">
                <a:latin typeface="Aptos" panose="020B0004020202020204" pitchFamily="34" charset="0"/>
              </a:rPr>
              <a:t>Beneficios individuales</a:t>
            </a:r>
            <a:endParaRPr lang="es-ES" sz="2800" dirty="0">
              <a:latin typeface="Aptos" panose="020B00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B9B478F-8304-E52B-9B9C-29083F740663}"/>
              </a:ext>
            </a:extLst>
          </p:cNvPr>
          <p:cNvSpPr txBox="1"/>
          <p:nvPr/>
        </p:nvSpPr>
        <p:spPr>
          <a:xfrm>
            <a:off x="6517573" y="2448742"/>
            <a:ext cx="44276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Aptos" panose="020B0004020202020204" pitchFamily="34" charset="0"/>
              </a:rPr>
              <a:t> Inmunidad de rebaño protege a quienes no pueden vacunarse.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Aptos" panose="020B0004020202020204" pitchFamily="34" charset="0"/>
              </a:rPr>
              <a:t> Evita brotes epidémicos.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Aptos" panose="020B0004020202020204" pitchFamily="34" charset="0"/>
              </a:rPr>
              <a:t> Disminuye costos en salud pública.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2FD359-07B2-58EC-A5D5-15352FDEEFAC}"/>
              </a:ext>
            </a:extLst>
          </p:cNvPr>
          <p:cNvSpPr txBox="1"/>
          <p:nvPr/>
        </p:nvSpPr>
        <p:spPr>
          <a:xfrm>
            <a:off x="6777626" y="938280"/>
            <a:ext cx="3208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latin typeface="Aptos" panose="020B0004020202020204" pitchFamily="34" charset="0"/>
              </a:rPr>
              <a:t>Beneficios colectivos</a:t>
            </a:r>
            <a:endParaRPr lang="es-ES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A4B17-B8CD-8518-1F5E-A0729848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341CE776-EAEA-5F07-C8F5-72865D6A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3ED6DD86-5672-5F5E-2D0A-C49466A7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3EA089F-CA18-D502-2122-5A077C22A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9407FB-461F-3140-0CA6-518967ACC506}"/>
              </a:ext>
            </a:extLst>
          </p:cNvPr>
          <p:cNvSpPr txBox="1"/>
          <p:nvPr/>
        </p:nvSpPr>
        <p:spPr>
          <a:xfrm>
            <a:off x="3459075" y="1834075"/>
            <a:ext cx="773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Completar esquemas de vacunación en no vacunados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A13FAF-262C-ED3C-C019-8E08A43D6D11}"/>
              </a:ext>
            </a:extLst>
          </p:cNvPr>
          <p:cNvSpPr txBox="1"/>
          <p:nvPr/>
        </p:nvSpPr>
        <p:spPr>
          <a:xfrm>
            <a:off x="3908783" y="2451697"/>
            <a:ext cx="5321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Actualizar esquemas de vacunación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14506A-9956-1B0B-1AC0-B6DC60B0B905}"/>
              </a:ext>
            </a:extLst>
          </p:cNvPr>
          <p:cNvSpPr txBox="1"/>
          <p:nvPr/>
        </p:nvSpPr>
        <p:spPr>
          <a:xfrm>
            <a:off x="4368933" y="3109424"/>
            <a:ext cx="711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Fortalecer la respuesta inmunológica de memoria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5F3774-8B70-B18E-A5E5-BD26599E1657}"/>
              </a:ext>
            </a:extLst>
          </p:cNvPr>
          <p:cNvSpPr txBox="1"/>
          <p:nvPr/>
        </p:nvSpPr>
        <p:spPr>
          <a:xfrm>
            <a:off x="5740532" y="5095087"/>
            <a:ext cx="571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Prevenir cáncer asociado a infecciones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57C871-A0B4-C5DD-9E0B-DECDC40DD4F9}"/>
              </a:ext>
            </a:extLst>
          </p:cNvPr>
          <p:cNvSpPr txBox="1"/>
          <p:nvPr/>
        </p:nvSpPr>
        <p:spPr>
          <a:xfrm>
            <a:off x="6168430" y="5696668"/>
            <a:ext cx="5078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Proteger a poblaciones especiales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56EAE3B-266E-DE6E-3524-713C6DBDBBB2}"/>
              </a:ext>
            </a:extLst>
          </p:cNvPr>
          <p:cNvSpPr txBox="1"/>
          <p:nvPr/>
        </p:nvSpPr>
        <p:spPr>
          <a:xfrm>
            <a:off x="4786029" y="3740856"/>
            <a:ext cx="604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Prevenir complicaciones post infecciosas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BF900C-F811-6355-B5D5-0FC732D20227}"/>
              </a:ext>
            </a:extLst>
          </p:cNvPr>
          <p:cNvSpPr txBox="1"/>
          <p:nvPr/>
        </p:nvSpPr>
        <p:spPr>
          <a:xfrm>
            <a:off x="5239886" y="4405712"/>
            <a:ext cx="5263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Disminuye la resistencia bacteriana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B65220E-19E5-B679-715E-DCC457869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758" y="4028577"/>
            <a:ext cx="1676634" cy="240063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4B3A828-5184-84B0-20FE-F2CBEB7FBB0A}"/>
              </a:ext>
            </a:extLst>
          </p:cNvPr>
          <p:cNvSpPr txBox="1"/>
          <p:nvPr/>
        </p:nvSpPr>
        <p:spPr>
          <a:xfrm>
            <a:off x="3063523" y="652565"/>
            <a:ext cx="8564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latin typeface="Arial Black" panose="020B0A040201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La consulta es una oportunidad para ….</a:t>
            </a:r>
            <a:endParaRPr lang="es-ES" sz="2800" dirty="0">
              <a:latin typeface="Arial Black" panose="020B0A040201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C11CA-F1E2-2F17-285A-63B4CC997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562F6C2A-A0B4-9EC0-00D4-5819BF87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C525B6C5-E61C-B9AA-BEE2-C41791991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FA7788-89EA-9528-47D3-78960FAAD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34FFB8-C50D-87A6-0777-3BA6CFD8EA3C}"/>
              </a:ext>
            </a:extLst>
          </p:cNvPr>
          <p:cNvSpPr txBox="1">
            <a:spLocks/>
          </p:cNvSpPr>
          <p:nvPr/>
        </p:nvSpPr>
        <p:spPr>
          <a:xfrm>
            <a:off x="1677131" y="622158"/>
            <a:ext cx="6932031" cy="2052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/>
              <a:t>Existen barreras para la vacunación del paciente adulto?</a:t>
            </a:r>
          </a:p>
        </p:txBody>
      </p:sp>
      <p:pic>
        <p:nvPicPr>
          <p:cNvPr id="3" name="Picture 2" descr="Imagen relacionada">
            <a:extLst>
              <a:ext uri="{FF2B5EF4-FFF2-40B4-BE49-F238E27FC236}">
                <a16:creationId xmlns:a16="http://schemas.microsoft.com/office/drawing/2014/main" id="{C7AB4593-E3CA-94D0-66F0-56A2E4D7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60" y="3013930"/>
            <a:ext cx="2600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09D083-97AA-209E-35BC-D5B491D3E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E7F6D75E-55ED-23FA-D772-B2435851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043E8678-E2B2-38F5-3F40-FC74E7C62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BF35DB-A1A4-E024-4949-BD69A41DE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4384E3-9B20-C7CF-F11C-7911B405DA7E}"/>
              </a:ext>
            </a:extLst>
          </p:cNvPr>
          <p:cNvSpPr txBox="1"/>
          <p:nvPr/>
        </p:nvSpPr>
        <p:spPr>
          <a:xfrm>
            <a:off x="2881072" y="404605"/>
            <a:ext cx="8160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Masculino, 66 años, hipertenso, diabético.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Hospitalización reciente por infarto agudo del miocardio, con intervencionismo cardiaco (2 </a:t>
            </a:r>
            <a:r>
              <a:rPr lang="es-CO" sz="2400" dirty="0" err="1">
                <a:latin typeface="Aptos" panose="020B0004020202020204" pitchFamily="34" charset="0"/>
              </a:rPr>
              <a:t>stents</a:t>
            </a:r>
            <a:r>
              <a:rPr lang="es-CO" sz="2400" dirty="0">
                <a:latin typeface="Aptos" panose="020B0004020202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El paciente perdió la fórmula de egreso del hospital por lo cual está tomando solo enalapril, metformina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3E9538-4F62-B0B1-8F08-CC59671C3A7C}"/>
              </a:ext>
            </a:extLst>
          </p:cNvPr>
          <p:cNvSpPr txBox="1"/>
          <p:nvPr/>
        </p:nvSpPr>
        <p:spPr>
          <a:xfrm>
            <a:off x="2556521" y="2903673"/>
            <a:ext cx="9445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800" b="1" dirty="0">
                <a:latin typeface="Aptos" panose="020B0004020202020204" pitchFamily="34" charset="0"/>
              </a:rPr>
              <a:t>¿Cuál de las siguientes acciones es menos probable que el médico realice en la consulta?</a:t>
            </a:r>
            <a:endParaRPr lang="es-ES" sz="2800" dirty="0">
              <a:latin typeface="Aptos" panose="020B00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23E442-BDE0-7C04-918C-F7D05C686361}"/>
              </a:ext>
            </a:extLst>
          </p:cNvPr>
          <p:cNvSpPr txBox="1"/>
          <p:nvPr/>
        </p:nvSpPr>
        <p:spPr>
          <a:xfrm>
            <a:off x="2624522" y="4448350"/>
            <a:ext cx="5890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Indicar </a:t>
            </a:r>
            <a:r>
              <a:rPr lang="es-CO" sz="2400" dirty="0" err="1">
                <a:latin typeface="Aptos" panose="020B0004020202020204" pitchFamily="34" charset="0"/>
              </a:rPr>
              <a:t>astatina</a:t>
            </a:r>
            <a:r>
              <a:rPr lang="es-CO" sz="2400" dirty="0">
                <a:latin typeface="Aptos" panose="020B0004020202020204" pitchFamily="34" charset="0"/>
              </a:rPr>
              <a:t> de alta potencia.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Indicar doble antiagregación.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Indicar iSGLT2 y/o GLP1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Revisar e indicar vacunación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BAB3B8-AD49-6317-7F22-CF5013EB43CE}"/>
              </a:ext>
            </a:extLst>
          </p:cNvPr>
          <p:cNvSpPr txBox="1"/>
          <p:nvPr/>
        </p:nvSpPr>
        <p:spPr>
          <a:xfrm>
            <a:off x="8235351" y="4548018"/>
            <a:ext cx="3293872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latin typeface="Aptos" panose="020B0004020202020204" pitchFamily="34" charset="0"/>
              </a:rPr>
              <a:t>La vacunación NO es considerada una prioridad</a:t>
            </a:r>
            <a:endParaRPr lang="es-ES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B222EC-AE24-E65E-FA8C-F0D40DFE9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F85D4D91-7F51-4A86-B354-DD01E4F8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0B517786-D694-8683-492C-E65D11C0C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03A4C3-71F0-30A5-22BD-F7204578E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06EA2F-1DAC-AA03-1FC2-19E624D3F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30" y="182451"/>
            <a:ext cx="7522942" cy="241340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54DFD7C-1B56-CFB2-C420-1B4993BD3057}"/>
              </a:ext>
            </a:extLst>
          </p:cNvPr>
          <p:cNvSpPr txBox="1"/>
          <p:nvPr/>
        </p:nvSpPr>
        <p:spPr>
          <a:xfrm>
            <a:off x="2723961" y="3004181"/>
            <a:ext cx="1869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Pacientes: 347,444</a:t>
            </a: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95590CAB-FA74-B00B-6A09-5F1AC7205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74902"/>
              </p:ext>
            </p:extLst>
          </p:nvPr>
        </p:nvGraphicFramePr>
        <p:xfrm>
          <a:off x="446178" y="3774754"/>
          <a:ext cx="93598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7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IC 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NNT (estimado)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 dirty="0" err="1">
                          <a:latin typeface="Aptos" panose="020B0004020202020204" pitchFamily="34" charset="0"/>
                        </a:rPr>
                        <a:t>Mortalidad</a:t>
                      </a:r>
                      <a:r>
                        <a:rPr sz="1800" dirty="0">
                          <a:latin typeface="Aptos" panose="020B0004020202020204" pitchFamily="34" charset="0"/>
                        </a:rPr>
                        <a:t> </a:t>
                      </a:r>
                      <a:r>
                        <a:rPr sz="1800" dirty="0" err="1">
                          <a:latin typeface="Aptos" panose="020B0004020202020204" pitchFamily="34" charset="0"/>
                        </a:rPr>
                        <a:t>por</a:t>
                      </a:r>
                      <a:r>
                        <a:rPr sz="1800" dirty="0">
                          <a:latin typeface="Aptos" panose="020B0004020202020204" pitchFamily="34" charset="0"/>
                        </a:rPr>
                        <a:t> </a:t>
                      </a:r>
                      <a:r>
                        <a:rPr sz="1800" dirty="0" err="1">
                          <a:latin typeface="Aptos" panose="020B0004020202020204" pitchFamily="34" charset="0"/>
                        </a:rPr>
                        <a:t>todas</a:t>
                      </a:r>
                      <a:r>
                        <a:rPr sz="1800" dirty="0">
                          <a:latin typeface="Aptos" panose="020B0004020202020204" pitchFamily="34" charset="0"/>
                        </a:rPr>
                        <a:t> las </a:t>
                      </a:r>
                      <a:r>
                        <a:rPr sz="1800" dirty="0" err="1">
                          <a:latin typeface="Aptos" panose="020B0004020202020204" pitchFamily="34" charset="0"/>
                        </a:rPr>
                        <a:t>causas</a:t>
                      </a:r>
                      <a:endParaRPr sz="18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0.66–0.87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Infarto agudo de miocardio (IAM)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0.56–0.96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Mortalidad cardiovascular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0.72–1.07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endParaRPr sz="18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Accidente cerebrovascular (ACV)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Aptos" panose="020B0004020202020204" pitchFamily="34" charset="0"/>
                        </a:rPr>
                        <a:t>0.93–1.10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endParaRPr sz="18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4240992A-89EC-6D30-C4D0-FE665E772B63}"/>
              </a:ext>
            </a:extLst>
          </p:cNvPr>
          <p:cNvSpPr txBox="1"/>
          <p:nvPr/>
        </p:nvSpPr>
        <p:spPr>
          <a:xfrm>
            <a:off x="804845" y="6086497"/>
            <a:ext cx="854336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0" i="0" dirty="0" err="1">
                <a:solidFill>
                  <a:srgbClr val="212121"/>
                </a:solidFill>
                <a:effectLst/>
              </a:rPr>
              <a:t>Jaiswal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V, Ang SP,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Lnu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K,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Ishak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A,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Pokhrel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NB,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Chia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JE,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Hajra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A, Biswas M,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Matetic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A,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Dhatt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R, Mamas MA.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Effect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of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Pneumococcal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Vaccine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on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Mortality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and Cardiovascular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Outcomes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: A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Systematic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Review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 and Meta-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Analysis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. J Clin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Med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. 2022 Jun 30;11(13):3799. </a:t>
            </a:r>
            <a:r>
              <a:rPr lang="es-CO" sz="11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s-CO" sz="1100" b="0" i="0" dirty="0">
                <a:solidFill>
                  <a:srgbClr val="212121"/>
                </a:solidFill>
                <a:effectLst/>
              </a:rPr>
              <a:t>: 10.3390/jcm11133799. PMID: 35807082; PMCID: PMC9267914.</a:t>
            </a:r>
            <a:endParaRPr lang="es-CO" sz="1100" dirty="0"/>
          </a:p>
        </p:txBody>
      </p:sp>
    </p:spTree>
    <p:extLst>
      <p:ext uri="{BB962C8B-B14F-4D97-AF65-F5344CB8AC3E}">
        <p14:creationId xmlns:p14="http://schemas.microsoft.com/office/powerpoint/2010/main" val="29890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62CF7D6-FB90-4733-0155-04615E037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DC6169-1CF2-B4A6-20DA-5C9784A5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89" y="733675"/>
            <a:ext cx="4252554" cy="44888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771DEE-BAB3-EAF6-2A93-8203BA66E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84" y="686281"/>
            <a:ext cx="4244932" cy="45192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8FA93D8-4B4E-D57E-B1F3-44C03C790AA4}"/>
              </a:ext>
            </a:extLst>
          </p:cNvPr>
          <p:cNvSpPr txBox="1"/>
          <p:nvPr/>
        </p:nvSpPr>
        <p:spPr>
          <a:xfrm>
            <a:off x="8149575" y="6283143"/>
            <a:ext cx="38066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50">
                <a:solidFill>
                  <a:schemeClr val="bg1"/>
                </a:solidFill>
              </a:rPr>
              <a:t>https://www.populationpyramid.net/colombia/2025/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15444A-1325-01B5-BD12-51BA88F67310}"/>
              </a:ext>
            </a:extLst>
          </p:cNvPr>
          <p:cNvSpPr txBox="1"/>
          <p:nvPr/>
        </p:nvSpPr>
        <p:spPr>
          <a:xfrm>
            <a:off x="8155679" y="6003679"/>
            <a:ext cx="34270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chemeClr val="bg1"/>
                </a:solidFill>
              </a:rPr>
              <a:t>https://www.populationpyramid.net/colombia/2025/</a:t>
            </a:r>
          </a:p>
        </p:txBody>
      </p:sp>
    </p:spTree>
    <p:extLst>
      <p:ext uri="{BB962C8B-B14F-4D97-AF65-F5344CB8AC3E}">
        <p14:creationId xmlns:p14="http://schemas.microsoft.com/office/powerpoint/2010/main" val="40659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52C4A-2D27-0907-6BC9-60852EF94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7DB14E95-07A8-D227-FF0F-EA482A93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0A2BC319-42AE-EB94-7A00-34BE857FA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8AE9CB-31D6-E573-2BE1-D25897B80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56C078-523E-904A-6DA1-969714A77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666" y="123646"/>
            <a:ext cx="6157915" cy="30913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4D99FCF-33B8-9147-0384-48804DF07842}"/>
              </a:ext>
            </a:extLst>
          </p:cNvPr>
          <p:cNvSpPr txBox="1"/>
          <p:nvPr/>
        </p:nvSpPr>
        <p:spPr>
          <a:xfrm>
            <a:off x="4235303" y="3437281"/>
            <a:ext cx="1592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Pacientes: 9059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051AD990-456E-9F96-AB44-F64DE791E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814682"/>
              </p:ext>
            </p:extLst>
          </p:nvPr>
        </p:nvGraphicFramePr>
        <p:xfrm>
          <a:off x="3135036" y="3940276"/>
          <a:ext cx="817685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4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IC 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NNT (estimado)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 dirty="0" err="1">
                          <a:latin typeface="+mn-lt"/>
                        </a:rPr>
                        <a:t>Eventos</a:t>
                      </a:r>
                      <a:r>
                        <a:rPr sz="1800" dirty="0">
                          <a:latin typeface="+mn-lt"/>
                        </a:rPr>
                        <a:t> </a:t>
                      </a:r>
                      <a:r>
                        <a:rPr sz="1800" dirty="0" err="1">
                          <a:latin typeface="+mn-lt"/>
                        </a:rPr>
                        <a:t>cardiovasculares</a:t>
                      </a:r>
                      <a:r>
                        <a:rPr sz="1800" dirty="0">
                          <a:latin typeface="+mn-lt"/>
                        </a:rPr>
                        <a:t> </a:t>
                      </a:r>
                      <a:r>
                        <a:rPr sz="1800" dirty="0" err="1">
                          <a:latin typeface="+mn-lt"/>
                        </a:rPr>
                        <a:t>mayores</a:t>
                      </a:r>
                      <a:endParaRPr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0.55–0.91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Infarto agudo de miocardio (IAM)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0.56–0.97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Muerte cardiovascular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0.45–0.98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Accidente cerebrovascular (ACV)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>
                          <a:latin typeface="+mn-lt"/>
                        </a:rPr>
                        <a:t>0.72–1.54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100">
                          <a:latin typeface="Arial"/>
                        </a:defRPr>
                      </a:pPr>
                      <a:r>
                        <a:rPr sz="1800" dirty="0">
                          <a:latin typeface="+mn-lt"/>
                        </a:rPr>
                        <a:t>No </a:t>
                      </a:r>
                      <a:r>
                        <a:rPr sz="1800" dirty="0" err="1">
                          <a:latin typeface="+mn-lt"/>
                        </a:rPr>
                        <a:t>aplica</a:t>
                      </a:r>
                      <a:endParaRPr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1BDCD90D-76C0-8950-1A10-59D8326F6B98}"/>
              </a:ext>
            </a:extLst>
          </p:cNvPr>
          <p:cNvSpPr txBox="1"/>
          <p:nvPr/>
        </p:nvSpPr>
        <p:spPr>
          <a:xfrm>
            <a:off x="2941052" y="6313082"/>
            <a:ext cx="8543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0" i="0" dirty="0" err="1">
                <a:solidFill>
                  <a:srgbClr val="212121"/>
                </a:solidFill>
                <a:effectLst/>
              </a:rPr>
              <a:t>Omidi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F,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Zangiabadian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M,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Shahidi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Bonjar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AH,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Nasiri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MJ,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Sarmastzadeh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T. Influenza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vaccination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and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major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cardiovascular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risk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: a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systematic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review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and meta-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analysis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of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clinical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trials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studies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.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Sci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Rep. 2023 Nov 19;13(1):20235.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: 10.1038/s41598-023-47690-9. PMID: 37981651; PMCID: PMC10658159.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12390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87D8CC-092C-A0F9-010F-0507405B6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0F7D6ED1-1759-4F07-CF03-2CB8721B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22294528-8A76-0C50-0B9D-E44FDF47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AE79CA-BE87-6956-5A39-4D45E3F92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72E268B-312F-2AED-AD40-670F0C97C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263" y="1939556"/>
            <a:ext cx="6966605" cy="48373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59DDF5-BD74-7DAE-CF0B-9726DE8B9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772" y="216615"/>
            <a:ext cx="4812701" cy="15032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3EA19E-02B0-A140-D06A-77B69B25D289}"/>
              </a:ext>
            </a:extLst>
          </p:cNvPr>
          <p:cNvSpPr txBox="1"/>
          <p:nvPr/>
        </p:nvSpPr>
        <p:spPr>
          <a:xfrm>
            <a:off x="126818" y="4352435"/>
            <a:ext cx="182560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0" i="0" dirty="0" err="1">
                <a:solidFill>
                  <a:srgbClr val="212121"/>
                </a:solidFill>
                <a:effectLst/>
              </a:rPr>
              <a:t>Jaiswal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V, Ang SP,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Yaqoob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S,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Ishak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A,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Chia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JE,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Nasir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YM,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Anjum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Z,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Alraies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MC,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Jaiswal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A, Biswas M.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Cardioprotective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effects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of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influenza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vaccination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among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patients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with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established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cardiovascular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disease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or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at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high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cardiovascular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risk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: a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systematic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review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and meta-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analysis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.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Eur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J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Prev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 Cardiol. 2022 Oct 20;29(14):1881-1892. 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: 10.1093/</a:t>
            </a:r>
            <a:r>
              <a:rPr lang="es-CO" sz="1000" b="0" i="0" dirty="0" err="1">
                <a:solidFill>
                  <a:srgbClr val="212121"/>
                </a:solidFill>
                <a:effectLst/>
              </a:rPr>
              <a:t>eurjpc</a:t>
            </a:r>
            <a:r>
              <a:rPr lang="es-CO" sz="1000" b="0" i="0" dirty="0">
                <a:solidFill>
                  <a:srgbClr val="212121"/>
                </a:solidFill>
                <a:effectLst/>
              </a:rPr>
              <a:t>/zwac152. PMID: 35857821.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5479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346E6-0EAD-0670-C9C6-505ECB6C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B0DC8B74-47BC-6F8C-0F93-1DEE81A4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106675BD-B0AA-7CF7-5226-17C364BB0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6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E2199D-53B7-85EE-2813-47C16FE95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C9CB9F-07E4-E5A6-4507-90A1BF1840DC}"/>
              </a:ext>
            </a:extLst>
          </p:cNvPr>
          <p:cNvSpPr txBox="1"/>
          <p:nvPr/>
        </p:nvSpPr>
        <p:spPr>
          <a:xfrm>
            <a:off x="4616768" y="2713937"/>
            <a:ext cx="1592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Pacientes: 9001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9FC843-01B4-E487-125C-B84603C60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686" y="152295"/>
            <a:ext cx="6973273" cy="2191056"/>
          </a:xfrm>
          <a:prstGeom prst="rect">
            <a:avLst/>
          </a:prstGeom>
        </p:spPr>
      </p:pic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929AEFF-AACC-F6BD-1CF9-64F49E683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90674"/>
              </p:ext>
            </p:extLst>
          </p:nvPr>
        </p:nvGraphicFramePr>
        <p:xfrm>
          <a:off x="2249169" y="3587395"/>
          <a:ext cx="786032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5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RAR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NNT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 CV mayor (global)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 (0.53–0.83)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 CV mayor (ACS reciente)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 (0.41–0.75)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 CV mayor (sin ACS)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 (0.68–1.47)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Muerte CV (ACS reciente)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 (0.23–0.85)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Muerte CV (sin ACS)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1.45 (0.84–2.50)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494BE827-7B82-EE45-3C6F-63584C4AA199}"/>
              </a:ext>
            </a:extLst>
          </p:cNvPr>
          <p:cNvSpPr/>
          <p:nvPr/>
        </p:nvSpPr>
        <p:spPr>
          <a:xfrm rot="5400000">
            <a:off x="10585496" y="4123720"/>
            <a:ext cx="281354" cy="8082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39F03DF-6E70-BCD1-6BA7-C57C7E73B08C}"/>
              </a:ext>
            </a:extLst>
          </p:cNvPr>
          <p:cNvSpPr txBox="1"/>
          <p:nvPr/>
        </p:nvSpPr>
        <p:spPr>
          <a:xfrm>
            <a:off x="10340661" y="2881331"/>
            <a:ext cx="16245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/>
              <a:t>ASA: 50</a:t>
            </a:r>
          </a:p>
          <a:p>
            <a:pPr algn="ctr"/>
            <a:r>
              <a:rPr lang="es-CO" sz="2000" dirty="0"/>
              <a:t>BB: 48</a:t>
            </a:r>
          </a:p>
          <a:p>
            <a:pPr algn="ctr"/>
            <a:r>
              <a:rPr lang="es-CO" sz="2000" dirty="0" err="1"/>
              <a:t>Astatinas</a:t>
            </a:r>
            <a:r>
              <a:rPr lang="es-CO" sz="2000" dirty="0"/>
              <a:t>: 61</a:t>
            </a:r>
          </a:p>
          <a:p>
            <a:pPr algn="ctr"/>
            <a:r>
              <a:rPr lang="es-CO" sz="2000" dirty="0" err="1"/>
              <a:t>iECA</a:t>
            </a:r>
            <a:r>
              <a:rPr lang="es-CO" sz="2000" dirty="0"/>
              <a:t>: 20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9394E5-B429-C569-D377-9890FF35A611}"/>
              </a:ext>
            </a:extLst>
          </p:cNvPr>
          <p:cNvSpPr txBox="1"/>
          <p:nvPr/>
        </p:nvSpPr>
        <p:spPr>
          <a:xfrm>
            <a:off x="10782126" y="2343351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NNT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AA8D50A-E8A9-EC74-19B7-4F23A6EA678E}"/>
              </a:ext>
            </a:extLst>
          </p:cNvPr>
          <p:cNvSpPr txBox="1"/>
          <p:nvPr/>
        </p:nvSpPr>
        <p:spPr>
          <a:xfrm>
            <a:off x="2235879" y="6299054"/>
            <a:ext cx="9661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Behrouzi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 B, 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Bhatt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 DL, Cannon CP, et al. 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Association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 Influenza 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Vaccination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 Cardiovascular 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Risk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: A Meta-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analysis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. JAMA </a:t>
            </a:r>
            <a:r>
              <a:rPr lang="es-CO" sz="1000" dirty="0" err="1">
                <a:solidFill>
                  <a:schemeClr val="tx2">
                    <a:lumMod val="50000"/>
                  </a:schemeClr>
                </a:solidFill>
              </a:rPr>
              <a:t>Netw</a:t>
            </a:r>
            <a:r>
              <a:rPr lang="es-CO" sz="1000" dirty="0">
                <a:solidFill>
                  <a:schemeClr val="tx2">
                    <a:lumMod val="50000"/>
                  </a:schemeClr>
                </a:solidFill>
              </a:rPr>
              <a:t> Open. 2022;5(4):e228873. doi:10.1001/jamanetworkopen.2022.8873</a:t>
            </a:r>
          </a:p>
        </p:txBody>
      </p:sp>
    </p:spTree>
    <p:extLst>
      <p:ext uri="{BB962C8B-B14F-4D97-AF65-F5344CB8AC3E}">
        <p14:creationId xmlns:p14="http://schemas.microsoft.com/office/powerpoint/2010/main" val="7678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AC85B-8318-8351-962E-08EE2D206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83861EE-5768-3C85-C95D-53C9DEDEC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84DD7AF-B50C-3068-A7C7-5A7C85768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410" y="121944"/>
            <a:ext cx="8678486" cy="37057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3F5A80E-0F71-96E6-382F-82D9083F4EE5}"/>
              </a:ext>
            </a:extLst>
          </p:cNvPr>
          <p:cNvSpPr txBox="1"/>
          <p:nvPr/>
        </p:nvSpPr>
        <p:spPr>
          <a:xfrm>
            <a:off x="7449847" y="5950018"/>
            <a:ext cx="44030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Heidecker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B, Libby P,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Vassiliou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VS, et al.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Vaccination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as a new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form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of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cardiovascular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prevention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: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an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ESC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Clinical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Consensus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Statement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.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Eur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 Heart J. 2025.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doi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: 10.1093/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interstateregular"/>
              </a:rPr>
              <a:t>eurheartj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interstateregular"/>
              </a:rPr>
              <a:t>/ehaf384.aptos</a:t>
            </a:r>
            <a:endParaRPr lang="es-CO" sz="100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CCA692B-6DD2-B37E-7C0C-35BBD19A47FE}"/>
              </a:ext>
            </a:extLst>
          </p:cNvPr>
          <p:cNvSpPr txBox="1">
            <a:spLocks/>
          </p:cNvSpPr>
          <p:nvPr/>
        </p:nvSpPr>
        <p:spPr>
          <a:xfrm>
            <a:off x="1461497" y="4360435"/>
            <a:ext cx="8873652" cy="1074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>
                <a:solidFill>
                  <a:schemeClr val="accent2">
                    <a:lumMod val="75000"/>
                  </a:schemeClr>
                </a:solidFill>
              </a:rPr>
              <a:t>La vacunación es el cuarto pilar de la prevención cardiovascular</a:t>
            </a:r>
          </a:p>
        </p:txBody>
      </p:sp>
    </p:spTree>
    <p:extLst>
      <p:ext uri="{BB962C8B-B14F-4D97-AF65-F5344CB8AC3E}">
        <p14:creationId xmlns:p14="http://schemas.microsoft.com/office/powerpoint/2010/main" val="7928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6ED416-C53C-7E64-563C-59D9F911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DF30B3B-3E75-6C05-FEA8-C988619D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732E7E-ACFC-A015-8189-AA11E2A81D07}"/>
              </a:ext>
            </a:extLst>
          </p:cNvPr>
          <p:cNvSpPr txBox="1"/>
          <p:nvPr/>
        </p:nvSpPr>
        <p:spPr>
          <a:xfrm>
            <a:off x="5520930" y="5863679"/>
            <a:ext cx="6098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A Heidenreich P,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Bhatt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A,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Nazir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NT,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Schaffner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W,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Vardeny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O. 2025 Concise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Clinical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Guidance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: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An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ACC Expert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Consensus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Statement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on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Adult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Immunizations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as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Part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of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Cardiovascular Care: A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Report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of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the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American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College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of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Cardiology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Solution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Set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Oversight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Committee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. J Am Coll Cardiol. 2025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Aug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21:S0735-1097(25)07089-5.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doi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: 10.1016/j.jacc.2025.07.003.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Epub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ahead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of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  <a:latin typeface="BlinkMacSystemFont"/>
              </a:rPr>
              <a:t>print</a:t>
            </a:r>
            <a:r>
              <a:rPr lang="es-CO" sz="1000" b="0" i="0" dirty="0">
                <a:solidFill>
                  <a:schemeClr val="bg1"/>
                </a:solidFill>
                <a:effectLst/>
                <a:latin typeface="BlinkMacSystemFont"/>
              </a:rPr>
              <a:t>. PMID: 40856667.</a:t>
            </a:r>
            <a:endParaRPr lang="es-CO" sz="100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319806-DE1F-0808-05FD-33644AEDE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72" y="251929"/>
            <a:ext cx="6126192" cy="21647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DD367E-44FB-D576-2503-54EFA1B2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247" y="234676"/>
            <a:ext cx="4322286" cy="52019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9A1BD07-96BC-712D-2996-10D8C7F7E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58" y="2677197"/>
            <a:ext cx="6240794" cy="275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44F31-6925-424B-A864-DABB2E26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9D484A4-B385-D042-CE4A-FCDD5F542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C90FDC-D538-5D99-495B-4109FB44D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187" y="290157"/>
            <a:ext cx="6904683" cy="13870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EEA610-BD17-E6C4-F0EC-6EEB274EA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88" y="2467270"/>
            <a:ext cx="3296110" cy="2095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FF41F2-60DB-3B4E-C009-8ADAC299D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958" y="2355659"/>
            <a:ext cx="3191320" cy="24101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DEB15E-7230-5AD9-C4BF-1C109F783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8760" y="2416838"/>
            <a:ext cx="3400900" cy="232442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92043BC-0115-B894-7AC6-137AFC6B01AF}"/>
              </a:ext>
            </a:extLst>
          </p:cNvPr>
          <p:cNvSpPr txBox="1"/>
          <p:nvPr/>
        </p:nvSpPr>
        <p:spPr>
          <a:xfrm>
            <a:off x="1221664" y="2095392"/>
            <a:ext cx="14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Hospitalización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225A71-1334-707D-5C08-355155E2F0D4}"/>
              </a:ext>
            </a:extLst>
          </p:cNvPr>
          <p:cNvSpPr txBox="1"/>
          <p:nvPr/>
        </p:nvSpPr>
        <p:spPr>
          <a:xfrm>
            <a:off x="4514893" y="2017105"/>
            <a:ext cx="2575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Hospitalización por influenza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657A73E-312F-9D5E-5424-DAA7C486D2EF}"/>
              </a:ext>
            </a:extLst>
          </p:cNvPr>
          <p:cNvSpPr txBox="1"/>
          <p:nvPr/>
        </p:nvSpPr>
        <p:spPr>
          <a:xfrm>
            <a:off x="8926504" y="1987618"/>
            <a:ext cx="1110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Mortalidad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5C9D9C-1FF6-C809-64CD-09FCC5062689}"/>
              </a:ext>
            </a:extLst>
          </p:cNvPr>
          <p:cNvSpPr txBox="1"/>
          <p:nvPr/>
        </p:nvSpPr>
        <p:spPr>
          <a:xfrm>
            <a:off x="1361770" y="4638048"/>
            <a:ext cx="1074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/>
              <a:t>OR: 0,77</a:t>
            </a:r>
          </a:p>
          <a:p>
            <a:pPr algn="ctr"/>
            <a:r>
              <a:rPr lang="es-CO" sz="2000" dirty="0"/>
              <a:t>NNT 60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9E75614-843E-6C17-3719-227DBCEAF58B}"/>
              </a:ext>
            </a:extLst>
          </p:cNvPr>
          <p:cNvSpPr txBox="1"/>
          <p:nvPr/>
        </p:nvSpPr>
        <p:spPr>
          <a:xfrm>
            <a:off x="5253904" y="4730281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/>
              <a:t>OR: 0,63</a:t>
            </a:r>
          </a:p>
          <a:p>
            <a:pPr algn="ctr"/>
            <a:r>
              <a:rPr lang="es-CO" sz="2000" dirty="0"/>
              <a:t>NNT 319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2EE2D8-273D-9154-F4D9-8275BDAA419C}"/>
              </a:ext>
            </a:extLst>
          </p:cNvPr>
          <p:cNvSpPr txBox="1"/>
          <p:nvPr/>
        </p:nvSpPr>
        <p:spPr>
          <a:xfrm>
            <a:off x="8615334" y="4865427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/>
              <a:t>OR: 0,63</a:t>
            </a:r>
          </a:p>
          <a:p>
            <a:pPr algn="ctr"/>
            <a:r>
              <a:rPr lang="es-CO" sz="2000" dirty="0"/>
              <a:t>NNT 250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55E7B44-4C59-A63A-6415-E16410E68058}"/>
              </a:ext>
            </a:extLst>
          </p:cNvPr>
          <p:cNvSpPr txBox="1"/>
          <p:nvPr/>
        </p:nvSpPr>
        <p:spPr>
          <a:xfrm>
            <a:off x="6095999" y="5884753"/>
            <a:ext cx="5837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0" i="0" dirty="0" err="1">
                <a:solidFill>
                  <a:schemeClr val="bg1"/>
                </a:solidFill>
                <a:effectLst/>
              </a:rPr>
              <a:t>Dicembrini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I,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Silverii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GA,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Clerico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A,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Fornengo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R,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Gabutti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G,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Sordi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V,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Tafuri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S, Peruzzi O, Mannucci E. Influenza: Diabetes as a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risk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factor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for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severe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related-outcomes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and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the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effectiveness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of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vaccination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in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diabetic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population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. A meta-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analysis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of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observational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studies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.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Nutr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Metab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Cardiovasc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Dis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. 2023 Jun;33(6):1099-1110.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doi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: 10.1016/j.numecd.2023.03.016. </a:t>
            </a:r>
            <a:r>
              <a:rPr lang="es-CO" sz="1000" b="0" i="0" dirty="0" err="1">
                <a:solidFill>
                  <a:schemeClr val="bg1"/>
                </a:solidFill>
                <a:effectLst/>
              </a:rPr>
              <a:t>Epub</a:t>
            </a:r>
            <a:r>
              <a:rPr lang="es-CO" sz="1000" b="0" i="0" dirty="0">
                <a:solidFill>
                  <a:schemeClr val="bg1"/>
                </a:solidFill>
                <a:effectLst/>
              </a:rPr>
              <a:t> 2023 Mar 27. PMID: 37032254.</a:t>
            </a:r>
            <a:endParaRPr lang="es-CO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DB449-C54A-1938-520B-9CD16132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779138FD-A56C-F897-A415-AFB829C0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BFF620D0-D91A-BC07-1E9C-AA15BFD74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F76481-F5D1-8941-A1EC-D84A18753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FD8427E-94AE-EF05-5511-9001CBE3A633}"/>
              </a:ext>
            </a:extLst>
          </p:cNvPr>
          <p:cNvSpPr txBox="1"/>
          <p:nvPr/>
        </p:nvSpPr>
        <p:spPr>
          <a:xfrm>
            <a:off x="931231" y="577984"/>
            <a:ext cx="8160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Femenino,  74 años. Hipertensa.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Consulta por dolor intenso en rodilla izquierda con limitación funcional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Al examen físico PA 170/95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D633A1-8256-20BA-120A-80C860693993}"/>
              </a:ext>
            </a:extLst>
          </p:cNvPr>
          <p:cNvSpPr txBox="1"/>
          <p:nvPr/>
        </p:nvSpPr>
        <p:spPr>
          <a:xfrm>
            <a:off x="658435" y="2836011"/>
            <a:ext cx="7916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800" b="1" dirty="0">
                <a:latin typeface="Aptos" panose="020B0004020202020204" pitchFamily="34" charset="0"/>
              </a:rPr>
              <a:t>¿Cuál de las siguientes acciones es menos probable que el médico realice en la consulta?</a:t>
            </a:r>
            <a:endParaRPr lang="es-ES" sz="2800" dirty="0">
              <a:latin typeface="Aptos" panose="020B00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958496-F83E-B722-10B0-8FE9711E639A}"/>
              </a:ext>
            </a:extLst>
          </p:cNvPr>
          <p:cNvSpPr txBox="1"/>
          <p:nvPr/>
        </p:nvSpPr>
        <p:spPr>
          <a:xfrm>
            <a:off x="286555" y="4557642"/>
            <a:ext cx="611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Indicar analgesia y/o terapia física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Evaluar ajustes al manejo antihipertensivo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Revisar e indicar vacunación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1446B24-CF94-2A31-0E6C-80EC2DC8EBDF}"/>
              </a:ext>
            </a:extLst>
          </p:cNvPr>
          <p:cNvSpPr txBox="1"/>
          <p:nvPr/>
        </p:nvSpPr>
        <p:spPr>
          <a:xfrm>
            <a:off x="6676136" y="4478486"/>
            <a:ext cx="2889895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latin typeface="Aptos" panose="020B0004020202020204" pitchFamily="34" charset="0"/>
              </a:rPr>
              <a:t>La vacunación NO es un motivo de consulta</a:t>
            </a:r>
            <a:endParaRPr lang="es-ES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BC539-1C31-5521-32F4-1F9BE5D43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B1655D2-D299-DA2D-0F14-416F90953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0F7D8E-8B2E-AE8C-9C8E-2480E1A59537}"/>
              </a:ext>
            </a:extLst>
          </p:cNvPr>
          <p:cNvSpPr txBox="1"/>
          <p:nvPr/>
        </p:nvSpPr>
        <p:spPr>
          <a:xfrm>
            <a:off x="1490844" y="165487"/>
            <a:ext cx="7772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Insuficiencia cardiaca con FEVI reducida: 4 fantásticos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3FD588-9641-E7E6-C7F6-696723902628}"/>
              </a:ext>
            </a:extLst>
          </p:cNvPr>
          <p:cNvSpPr txBox="1"/>
          <p:nvPr/>
        </p:nvSpPr>
        <p:spPr>
          <a:xfrm>
            <a:off x="1490844" y="627152"/>
            <a:ext cx="653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Fibrilación auricular crónica: anticoagulación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121E3A-D8DE-0878-2192-1B931A4CD492}"/>
              </a:ext>
            </a:extLst>
          </p:cNvPr>
          <p:cNvSpPr txBox="1"/>
          <p:nvPr/>
        </p:nvSpPr>
        <p:spPr>
          <a:xfrm>
            <a:off x="1490844" y="1088817"/>
            <a:ext cx="8454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Aptos" panose="020B0004020202020204" pitchFamily="34" charset="0"/>
              </a:rPr>
              <a:t>Vacunas en paciente mayor de 18 años inmunosuprimido ….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BA14504-D6FB-D5DA-1AC0-90ED5F6533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80" b="10386"/>
          <a:stretch/>
        </p:blipFill>
        <p:spPr>
          <a:xfrm>
            <a:off x="586582" y="1844923"/>
            <a:ext cx="6631088" cy="364870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E2B9463-1B67-9D22-BCED-051120C0B97D}"/>
              </a:ext>
            </a:extLst>
          </p:cNvPr>
          <p:cNvSpPr txBox="1"/>
          <p:nvPr/>
        </p:nvSpPr>
        <p:spPr>
          <a:xfrm>
            <a:off x="8190763" y="3105492"/>
            <a:ext cx="3293872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latin typeface="Aptos" panose="020B0004020202020204" pitchFamily="34" charset="0"/>
              </a:rPr>
              <a:t>¿Cómo memorizamos esta información?</a:t>
            </a:r>
            <a:endParaRPr lang="es-ES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4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D76995-81E1-EBDA-1403-388594201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C80AB8F8-7110-420C-3E69-AC46C186A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66841543-98DD-F428-32FD-F78EEE277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6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CED4E6-CC05-B47C-186C-D5555DD80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A458DD-C3D4-C450-265C-CACCF0C3F050}"/>
              </a:ext>
            </a:extLst>
          </p:cNvPr>
          <p:cNvSpPr txBox="1">
            <a:spLocks/>
          </p:cNvSpPr>
          <p:nvPr/>
        </p:nvSpPr>
        <p:spPr>
          <a:xfrm>
            <a:off x="3445547" y="765415"/>
            <a:ext cx="6381130" cy="165252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800" dirty="0"/>
              <a:t>¿Cómo eliminar algunas de estas barreras?</a:t>
            </a:r>
          </a:p>
        </p:txBody>
      </p:sp>
      <p:pic>
        <p:nvPicPr>
          <p:cNvPr id="9" name="Picture 2" descr="Imagen relacionada">
            <a:extLst>
              <a:ext uri="{FF2B5EF4-FFF2-40B4-BE49-F238E27FC236}">
                <a16:creationId xmlns:a16="http://schemas.microsoft.com/office/drawing/2014/main" id="{7142AE2F-F972-D99F-7696-2F673C92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260" y="2639835"/>
            <a:ext cx="2600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2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5669F-B16C-26C7-D78C-8D54B70B4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25B3389-C1AC-6BAB-E4C0-1C6F3FC8B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6" name="Grabación de pantalla 4">
            <a:hlinkClick r:id="" action="ppaction://media"/>
            <a:extLst>
              <a:ext uri="{FF2B5EF4-FFF2-40B4-BE49-F238E27FC236}">
                <a16:creationId xmlns:a16="http://schemas.microsoft.com/office/drawing/2014/main" id="{A81F395B-81B6-0304-ED28-A9FEFEC00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664" y="450942"/>
            <a:ext cx="9718205" cy="50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11B22-773C-D3A4-1FB6-169BB7AF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65A3AC1-6491-71BC-1747-FD0069253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417C97-6D94-7BB8-68B8-560516CE6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1" y="338194"/>
            <a:ext cx="4510145" cy="50131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E068DD-4BD1-6F14-4473-561A1BABD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540" y="441716"/>
            <a:ext cx="4392591" cy="489815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E36A46C-2088-0DEB-50F4-F412F2550FD5}"/>
              </a:ext>
            </a:extLst>
          </p:cNvPr>
          <p:cNvSpPr txBox="1"/>
          <p:nvPr/>
        </p:nvSpPr>
        <p:spPr>
          <a:xfrm>
            <a:off x="7855791" y="6210416"/>
            <a:ext cx="40486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</a:rPr>
              <a:t>https://www.populationpyramid.net/dominican-republic/2050/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D22933C-F325-88B1-2240-BCE327AE265B}"/>
              </a:ext>
            </a:extLst>
          </p:cNvPr>
          <p:cNvSpPr txBox="1"/>
          <p:nvPr/>
        </p:nvSpPr>
        <p:spPr>
          <a:xfrm>
            <a:off x="7855790" y="5917719"/>
            <a:ext cx="40486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>
                <a:solidFill>
                  <a:schemeClr val="bg1"/>
                </a:solidFill>
              </a:rPr>
              <a:t>https://www.populationpyramid.net/dominican-republic/2025/</a:t>
            </a:r>
          </a:p>
        </p:txBody>
      </p:sp>
    </p:spTree>
    <p:extLst>
      <p:ext uri="{BB962C8B-B14F-4D97-AF65-F5344CB8AC3E}">
        <p14:creationId xmlns:p14="http://schemas.microsoft.com/office/powerpoint/2010/main" val="16437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EA60CCC-416C-859A-C849-4685AA955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3" y="162716"/>
            <a:ext cx="2877848" cy="6889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9E368A-6D4D-0D31-5F2E-99B9E065FA58}"/>
              </a:ext>
            </a:extLst>
          </p:cNvPr>
          <p:cNvSpPr txBox="1"/>
          <p:nvPr/>
        </p:nvSpPr>
        <p:spPr>
          <a:xfrm>
            <a:off x="3252574" y="1269239"/>
            <a:ext cx="695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Mensajes</a:t>
            </a: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</a:rPr>
              <a:t> finales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F579FF-0D07-8D63-C2C6-30EB3C7F34C4}"/>
              </a:ext>
            </a:extLst>
          </p:cNvPr>
          <p:cNvSpPr txBox="1"/>
          <p:nvPr/>
        </p:nvSpPr>
        <p:spPr>
          <a:xfrm>
            <a:off x="481586" y="2694099"/>
            <a:ext cx="9118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  <a:latin typeface="Aptos" panose="020B0004020202020204" pitchFamily="34" charset="0"/>
              </a:rPr>
              <a:t>La vacunación del paciente adulto es una de las medidas de mayor impacto en la salud 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E85A48-0C0B-C982-887B-384C20C8CD9B}"/>
              </a:ext>
            </a:extLst>
          </p:cNvPr>
          <p:cNvSpPr txBox="1"/>
          <p:nvPr/>
        </p:nvSpPr>
        <p:spPr>
          <a:xfrm>
            <a:off x="481585" y="3995133"/>
            <a:ext cx="11211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  <a:latin typeface="Aptos" panose="020B0004020202020204" pitchFamily="34" charset="0"/>
              </a:rPr>
              <a:t>Existen múltiples barreras de acceso que se deben superar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6A973B-7CE6-7DA7-9D4F-80B4D633E03B}"/>
              </a:ext>
            </a:extLst>
          </p:cNvPr>
          <p:cNvSpPr txBox="1"/>
          <p:nvPr/>
        </p:nvSpPr>
        <p:spPr>
          <a:xfrm>
            <a:off x="481585" y="5021910"/>
            <a:ext cx="84865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  <a:latin typeface="Aptos" panose="020B0004020202020204" pitchFamily="34" charset="0"/>
              </a:rPr>
              <a:t>Desde la ACMI estamos trabajando en diferentes estrategias para visibilizar y sensibilizar sobre la importancia de la vacunación</a:t>
            </a:r>
          </a:p>
        </p:txBody>
      </p:sp>
    </p:spTree>
    <p:extLst>
      <p:ext uri="{BB962C8B-B14F-4D97-AF65-F5344CB8AC3E}">
        <p14:creationId xmlns:p14="http://schemas.microsoft.com/office/powerpoint/2010/main" val="18745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lendario&#10;&#10;Descripción generada automáticamente">
            <a:extLst>
              <a:ext uri="{FF2B5EF4-FFF2-40B4-BE49-F238E27FC236}">
                <a16:creationId xmlns:a16="http://schemas.microsoft.com/office/drawing/2014/main" id="{191A4DAF-6529-587B-D944-7FDAEC2B7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6" y="87141"/>
            <a:ext cx="4826248" cy="6683718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16B9E43E-237F-E89D-B6B7-A33A03885316}"/>
              </a:ext>
            </a:extLst>
          </p:cNvPr>
          <p:cNvSpPr/>
          <p:nvPr/>
        </p:nvSpPr>
        <p:spPr>
          <a:xfrm>
            <a:off x="6265367" y="2601747"/>
            <a:ext cx="3196133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500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Muchas</a:t>
            </a:r>
            <a:r>
              <a:rPr lang="en-US" sz="55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gracias</a:t>
            </a:r>
            <a:endParaRPr lang="en-US" sz="5500" dirty="0">
              <a:latin typeface="Aptos" panose="020B00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1BCFF6-D358-263A-FD6F-EE1C1C46FBB2}"/>
              </a:ext>
            </a:extLst>
          </p:cNvPr>
          <p:cNvSpPr txBox="1"/>
          <p:nvPr/>
        </p:nvSpPr>
        <p:spPr>
          <a:xfrm>
            <a:off x="7122617" y="3331334"/>
            <a:ext cx="3409972" cy="787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sz="3333" dirty="0">
                <a:latin typeface="Aptos" panose="020B0004020202020204" pitchFamily="34" charset="0"/>
              </a:rPr>
              <a:t>@doctor_homero</a:t>
            </a:r>
          </a:p>
        </p:txBody>
      </p:sp>
      <p:pic>
        <p:nvPicPr>
          <p:cNvPr id="8" name="Picture 2" descr="ACMI Colombia by Nick Tarazona">
            <a:extLst>
              <a:ext uri="{FF2B5EF4-FFF2-40B4-BE49-F238E27FC236}">
                <a16:creationId xmlns:a16="http://schemas.microsoft.com/office/drawing/2014/main" id="{F4E96294-BEB2-7FD2-7045-D2B09FF0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35" y="5124747"/>
            <a:ext cx="1199882" cy="1199882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CB00CF-2F94-32F1-C47E-AD1225B57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571" y="5236724"/>
            <a:ext cx="939335" cy="1010833"/>
          </a:xfrm>
          <a:prstGeom prst="rect">
            <a:avLst/>
          </a:prstGeom>
        </p:spPr>
      </p:pic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D4135EBC-920F-FBA0-5B36-6C1825635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72" y="5125244"/>
            <a:ext cx="1337310" cy="13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7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D3880AB9-EDAD-A2DF-4154-DC886DC5FB8C}"/>
              </a:ext>
            </a:extLst>
          </p:cNvPr>
          <p:cNvSpPr txBox="1"/>
          <p:nvPr/>
        </p:nvSpPr>
        <p:spPr>
          <a:xfrm>
            <a:off x="5147291" y="6256487"/>
            <a:ext cx="6659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50" b="0" i="0" dirty="0" err="1">
                <a:solidFill>
                  <a:srgbClr val="222222"/>
                </a:solidFill>
                <a:effectLst/>
              </a:rPr>
              <a:t>Goyani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P.;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Christodoulou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R.;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Vassiliou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E.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Immunosenescence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: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Aging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 and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Immune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System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 Decline. </a:t>
            </a:r>
            <a:r>
              <a:rPr lang="es-CO" sz="1050" b="0" i="1" dirty="0" err="1">
                <a:solidFill>
                  <a:srgbClr val="222222"/>
                </a:solidFill>
                <a:effectLst/>
              </a:rPr>
              <a:t>Vaccines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 </a:t>
            </a:r>
            <a:r>
              <a:rPr lang="es-CO" sz="1050" b="1" i="0" dirty="0">
                <a:solidFill>
                  <a:srgbClr val="222222"/>
                </a:solidFill>
                <a:effectLst/>
              </a:rPr>
              <a:t>2024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 </a:t>
            </a:r>
            <a:r>
              <a:rPr lang="es-CO" sz="1050" b="0" i="1" dirty="0">
                <a:solidFill>
                  <a:srgbClr val="222222"/>
                </a:solidFill>
                <a:effectLst/>
              </a:rPr>
              <a:t>12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1314. https://doi.org/10.3390/vaccines12121314</a:t>
            </a:r>
            <a:endParaRPr lang="es-CO" sz="105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684DDF2-AB7D-E846-32CA-3FB09122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658" y="1084593"/>
            <a:ext cx="7310028" cy="4631320"/>
          </a:xfrm>
          <a:prstGeom prst="rect">
            <a:avLst/>
          </a:prstGeom>
        </p:spPr>
      </p:pic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53BDF52B-D534-D50B-8A20-42B4A662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F9E3A4F1-F3AE-27E8-E6A6-9882BFC12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3AE642-F6D6-737A-8083-20A993556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65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0DA99238-4B17-07EB-613A-32DFAD49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E57278DB-7D20-5CAE-057D-B0A980662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95E627-0961-4D1A-15BC-22CCE4954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A652C74-434B-A0F8-14FF-8082AC793FA6}"/>
              </a:ext>
            </a:extLst>
          </p:cNvPr>
          <p:cNvSpPr txBox="1"/>
          <p:nvPr/>
        </p:nvSpPr>
        <p:spPr>
          <a:xfrm>
            <a:off x="1432377" y="6213768"/>
            <a:ext cx="6659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50" b="0" i="0" dirty="0" err="1">
                <a:solidFill>
                  <a:srgbClr val="222222"/>
                </a:solidFill>
                <a:effectLst/>
              </a:rPr>
              <a:t>Goyani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P.;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Christodoulou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R.;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Vassiliou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E.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Immunosenescence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: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Aging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 and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Immune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 </a:t>
            </a:r>
            <a:r>
              <a:rPr lang="es-CO" sz="1050" b="0" i="0" dirty="0" err="1">
                <a:solidFill>
                  <a:srgbClr val="222222"/>
                </a:solidFill>
                <a:effectLst/>
              </a:rPr>
              <a:t>System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 Decline. </a:t>
            </a:r>
            <a:r>
              <a:rPr lang="es-CO" sz="1050" b="0" i="1" dirty="0" err="1">
                <a:solidFill>
                  <a:srgbClr val="222222"/>
                </a:solidFill>
                <a:effectLst/>
              </a:rPr>
              <a:t>Vaccines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 </a:t>
            </a:r>
            <a:r>
              <a:rPr lang="es-CO" sz="1050" b="1" i="0" dirty="0">
                <a:solidFill>
                  <a:srgbClr val="222222"/>
                </a:solidFill>
                <a:effectLst/>
              </a:rPr>
              <a:t>2024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 </a:t>
            </a:r>
            <a:r>
              <a:rPr lang="es-CO" sz="1050" b="0" i="1" dirty="0">
                <a:solidFill>
                  <a:srgbClr val="222222"/>
                </a:solidFill>
                <a:effectLst/>
              </a:rPr>
              <a:t>12</a:t>
            </a:r>
            <a:r>
              <a:rPr lang="es-CO" sz="1050" b="0" i="0" dirty="0">
                <a:solidFill>
                  <a:srgbClr val="222222"/>
                </a:solidFill>
                <a:effectLst/>
              </a:rPr>
              <a:t>, 1314. https://doi.org/10.3390/vaccines12121314</a:t>
            </a:r>
            <a:endParaRPr lang="es-CO" sz="105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B8CA40-71CC-1185-FA96-ACD0A4477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443" y="357589"/>
            <a:ext cx="7640688" cy="544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D28C-8B34-9579-1A85-944F20AE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5" y="2701733"/>
            <a:ext cx="10515600" cy="104069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Montserrat" pitchFamily="2" charset="0"/>
              </a:rPr>
              <a:t>Vacunación</a:t>
            </a:r>
            <a:r>
              <a:rPr lang="en-US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Montserrat" pitchFamily="2" charset="0"/>
              </a:rPr>
              <a:t>en</a:t>
            </a:r>
            <a:r>
              <a:rPr lang="en-US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Montserrat" pitchFamily="2" charset="0"/>
              </a:rPr>
              <a:t>el</a:t>
            </a:r>
            <a:r>
              <a:rPr lang="en-US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Montserrat" pitchFamily="2" charset="0"/>
              </a:rPr>
              <a:t>paciente</a:t>
            </a:r>
            <a:r>
              <a:rPr lang="en-US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Montserrat" pitchFamily="2" charset="0"/>
              </a:rPr>
              <a:t>adulto</a:t>
            </a:r>
            <a:endParaRPr lang="en-US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D755C42-E5B2-077A-F22C-F234B6CEC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45473D-078C-0DD0-C184-1CF055F3D3AC}"/>
              </a:ext>
            </a:extLst>
          </p:cNvPr>
          <p:cNvSpPr txBox="1">
            <a:spLocks/>
          </p:cNvSpPr>
          <p:nvPr/>
        </p:nvSpPr>
        <p:spPr>
          <a:xfrm>
            <a:off x="512954" y="4631176"/>
            <a:ext cx="10515600" cy="1040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Homero Luis Puello Galarcio MD FACP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Presidente </a:t>
            </a:r>
            <a:r>
              <a:rPr lang="en-US" sz="2400" b="1" dirty="0" err="1">
                <a:solidFill>
                  <a:schemeClr val="bg1"/>
                </a:solidFill>
                <a:latin typeface="Montserrat" pitchFamily="2" charset="0"/>
              </a:rPr>
              <a:t>Asociación</a:t>
            </a: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 Colombiana de Medicina Interna</a:t>
            </a:r>
          </a:p>
        </p:txBody>
      </p:sp>
    </p:spTree>
    <p:extLst>
      <p:ext uri="{BB962C8B-B14F-4D97-AF65-F5344CB8AC3E}">
        <p14:creationId xmlns:p14="http://schemas.microsoft.com/office/powerpoint/2010/main" val="324823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B211F-571F-772E-E40F-244905FF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8C348322-766D-C6A3-5C0B-CF0D1252B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74B252DD-3BED-4E2C-9ED2-5BA47ED2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5BC895-D247-CDE1-4BD5-18C4CDA60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95FA6C-18AE-1B40-0D11-8F370589459E}"/>
              </a:ext>
            </a:extLst>
          </p:cNvPr>
          <p:cNvSpPr txBox="1"/>
          <p:nvPr/>
        </p:nvSpPr>
        <p:spPr>
          <a:xfrm>
            <a:off x="2612101" y="6305429"/>
            <a:ext cx="89634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b="0" i="0" dirty="0">
                <a:solidFill>
                  <a:srgbClr val="1B1B1B"/>
                </a:solidFill>
                <a:effectLst/>
              </a:rPr>
              <a:t>Sauer M,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Vasudevan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P,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Meghani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A,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Luthra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K,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Garcia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C, Knoll MD,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Privor-Dumm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L.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Situational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assessment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of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adult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vaccine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preventable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disease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and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the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potential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for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immunization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advocacy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and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policy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in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low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- and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middle-income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countries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.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Vaccine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. 2021 Mar 12;39(11):1556-1564.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doi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: 10.1016/j.vaccine.2021.01.066. </a:t>
            </a:r>
            <a:r>
              <a:rPr lang="es-CO" sz="1000" b="0" i="0" dirty="0" err="1">
                <a:solidFill>
                  <a:srgbClr val="1B1B1B"/>
                </a:solidFill>
                <a:effectLst/>
              </a:rPr>
              <a:t>Epub</a:t>
            </a:r>
            <a:r>
              <a:rPr lang="es-CO" sz="1000" b="0" i="0" dirty="0">
                <a:solidFill>
                  <a:srgbClr val="1B1B1B"/>
                </a:solidFill>
                <a:effectLst/>
              </a:rPr>
              <a:t> 2021 Feb 19. PMID: 33618947; PMCID: PMC7960636.</a:t>
            </a:r>
            <a:endParaRPr lang="es-CO" sz="1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11F381-7982-85E3-CEAA-6F8E7C13810A}"/>
              </a:ext>
            </a:extLst>
          </p:cNvPr>
          <p:cNvSpPr txBox="1"/>
          <p:nvPr/>
        </p:nvSpPr>
        <p:spPr>
          <a:xfrm>
            <a:off x="2749408" y="1057871"/>
            <a:ext cx="9183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000" dirty="0"/>
              <a:t> La carga de enfermedades prevenibles por vacunas se ha desplazado hacia poblaciones adultas y mayores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CDD8AE-842E-BF66-33C0-BB90EE2C6272}"/>
              </a:ext>
            </a:extLst>
          </p:cNvPr>
          <p:cNvSpPr txBox="1"/>
          <p:nvPr/>
        </p:nvSpPr>
        <p:spPr>
          <a:xfrm>
            <a:off x="2988347" y="304375"/>
            <a:ext cx="7876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latin typeface="Arial Black" panose="020B0A040201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La vacunación no es solo para niños</a:t>
            </a:r>
            <a:endParaRPr lang="es-ES" sz="2800" dirty="0">
              <a:latin typeface="Arial Black" panose="020B0A040201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EC29AC-3A74-46FF-F275-77DD5F9D13BE}"/>
              </a:ext>
            </a:extLst>
          </p:cNvPr>
          <p:cNvSpPr txBox="1"/>
          <p:nvPr/>
        </p:nvSpPr>
        <p:spPr>
          <a:xfrm>
            <a:off x="2749408" y="186555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000" dirty="0"/>
              <a:t> La vacunación previene 2-3 millones de muerte/ año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171883-004D-4C8D-6EE1-E2688A921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230" y="2442312"/>
            <a:ext cx="6816089" cy="3665255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B12C82D-EDF8-0E1A-C31D-01AF5DA8B046}"/>
              </a:ext>
            </a:extLst>
          </p:cNvPr>
          <p:cNvSpPr/>
          <p:nvPr/>
        </p:nvSpPr>
        <p:spPr>
          <a:xfrm>
            <a:off x="9425290" y="3676839"/>
            <a:ext cx="1171448" cy="207081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5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6B761B-7DD2-C859-187C-FB27EE93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D2C515DE-FA90-12F4-515B-91C5031F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76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263AFC4A-C46D-B2DF-2289-83761D854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92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DE1187-0CCF-F730-0F46-D5013F33B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900" y="5602167"/>
            <a:ext cx="768547" cy="827045"/>
          </a:xfrm>
          <a:prstGeom prst="rect">
            <a:avLst/>
          </a:prstGeom>
        </p:spPr>
      </p:pic>
      <p:pic>
        <p:nvPicPr>
          <p:cNvPr id="3" name="Picture 2" descr="Imagen relacionada">
            <a:extLst>
              <a:ext uri="{FF2B5EF4-FFF2-40B4-BE49-F238E27FC236}">
                <a16:creationId xmlns:a16="http://schemas.microsoft.com/office/drawing/2014/main" id="{FB093BCF-085C-9CF9-A537-E5717FB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31" y="2824147"/>
            <a:ext cx="2600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97AAD50-EC9D-350E-2EC2-C7E751D49775}"/>
              </a:ext>
            </a:extLst>
          </p:cNvPr>
          <p:cNvSpPr txBox="1">
            <a:spLocks/>
          </p:cNvSpPr>
          <p:nvPr/>
        </p:nvSpPr>
        <p:spPr>
          <a:xfrm>
            <a:off x="1342945" y="847063"/>
            <a:ext cx="7625751" cy="1201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/>
              <a:t>A qué paciente adultos debemos considerar vacunar?</a:t>
            </a:r>
          </a:p>
        </p:txBody>
      </p:sp>
    </p:spTree>
    <p:extLst>
      <p:ext uri="{BB962C8B-B14F-4D97-AF65-F5344CB8AC3E}">
        <p14:creationId xmlns:p14="http://schemas.microsoft.com/office/powerpoint/2010/main" val="213109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F52E0-67DD-6D11-92C8-AA887859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1A166E7A-AFA7-10EB-1407-50116F24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9CB871C4-615C-3C5C-18BE-3532F9B12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0" y="2801250"/>
            <a:ext cx="1337310" cy="13373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A8987D-1607-1D77-CE0D-353F4786F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0175394-1B05-4991-53EA-201C27F1E26A}"/>
              </a:ext>
            </a:extLst>
          </p:cNvPr>
          <p:cNvSpPr txBox="1"/>
          <p:nvPr/>
        </p:nvSpPr>
        <p:spPr>
          <a:xfrm>
            <a:off x="2437794" y="2392048"/>
            <a:ext cx="5823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dirty="0">
                <a:latin typeface="Aptos" panose="020B0004020202020204" pitchFamily="34" charset="0"/>
              </a:rPr>
              <a:t>Considerar vacunar?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1A39B7-633B-B685-14F0-85AA2CA4325F}"/>
              </a:ext>
            </a:extLst>
          </p:cNvPr>
          <p:cNvSpPr txBox="1"/>
          <p:nvPr/>
        </p:nvSpPr>
        <p:spPr>
          <a:xfrm>
            <a:off x="9177145" y="3736865"/>
            <a:ext cx="2658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0" dirty="0">
                <a:latin typeface="Aptos" panose="020B0004020202020204" pitchFamily="34" charset="0"/>
              </a:rPr>
              <a:t>TODOS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E22452-3703-66CA-0A69-EBEC12859BA9}"/>
              </a:ext>
            </a:extLst>
          </p:cNvPr>
          <p:cNvSpPr txBox="1"/>
          <p:nvPr/>
        </p:nvSpPr>
        <p:spPr>
          <a:xfrm>
            <a:off x="2437794" y="3888226"/>
            <a:ext cx="5149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dirty="0">
                <a:latin typeface="Aptos" panose="020B0004020202020204" pitchFamily="34" charset="0"/>
              </a:rPr>
              <a:t>Dejar de fumar 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3603F7-7107-9116-8F9C-E756A244133A}"/>
              </a:ext>
            </a:extLst>
          </p:cNvPr>
          <p:cNvSpPr txBox="1"/>
          <p:nvPr/>
        </p:nvSpPr>
        <p:spPr>
          <a:xfrm>
            <a:off x="2586181" y="5501267"/>
            <a:ext cx="5947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dirty="0">
                <a:latin typeface="Aptos" panose="020B0004020202020204" pitchFamily="34" charset="0"/>
              </a:rPr>
              <a:t>Realizar actividad física ?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86DEC48-6655-C5CF-D9A3-19E981849073}"/>
              </a:ext>
            </a:extLst>
          </p:cNvPr>
          <p:cNvSpPr/>
          <p:nvPr/>
        </p:nvSpPr>
        <p:spPr>
          <a:xfrm rot="720226">
            <a:off x="7372841" y="2884062"/>
            <a:ext cx="1796715" cy="3535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38D34685-82BB-ADF9-1511-D8FB7B74D1EF}"/>
              </a:ext>
            </a:extLst>
          </p:cNvPr>
          <p:cNvSpPr/>
          <p:nvPr/>
        </p:nvSpPr>
        <p:spPr>
          <a:xfrm>
            <a:off x="6737076" y="4025575"/>
            <a:ext cx="1796715" cy="3750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0D7C5712-07E0-F6CD-7F44-B5EC5B26446E}"/>
              </a:ext>
            </a:extLst>
          </p:cNvPr>
          <p:cNvSpPr/>
          <p:nvPr/>
        </p:nvSpPr>
        <p:spPr>
          <a:xfrm rot="20033529">
            <a:off x="8182854" y="5271535"/>
            <a:ext cx="1796715" cy="3393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3982ED9-4BE6-5AF2-E9DB-6EDDDD5D8E33}"/>
              </a:ext>
            </a:extLst>
          </p:cNvPr>
          <p:cNvSpPr txBox="1"/>
          <p:nvPr/>
        </p:nvSpPr>
        <p:spPr>
          <a:xfrm>
            <a:off x="2757695" y="528920"/>
            <a:ext cx="7876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3600" b="1" dirty="0">
                <a:latin typeface="Arial Black" panose="020B0A040201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Al momento de la consulta …</a:t>
            </a:r>
            <a:endParaRPr lang="es-ES" sz="3600" dirty="0">
              <a:latin typeface="Arial Black" panose="020B0A040201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1" grpId="0" animBg="1"/>
      <p:bldP spid="13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1259</Words>
  <Application>Microsoft Office PowerPoint</Application>
  <PresentationFormat>Panorámica</PresentationFormat>
  <Paragraphs>156</Paragraphs>
  <Slides>31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Aptos</vt:lpstr>
      <vt:lpstr>Aptos Display</vt:lpstr>
      <vt:lpstr>Arial</vt:lpstr>
      <vt:lpstr>Arial Black</vt:lpstr>
      <vt:lpstr>BlinkMacSystemFont</vt:lpstr>
      <vt:lpstr>interstateregular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Vacunación en el paciente adulto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JR PUBLICITY</dc:creator>
  <cp:lastModifiedBy>Homero Luis Puello Galarcio</cp:lastModifiedBy>
  <cp:revision>1</cp:revision>
  <dcterms:created xsi:type="dcterms:W3CDTF">2025-07-28T15:41:59Z</dcterms:created>
  <dcterms:modified xsi:type="dcterms:W3CDTF">2025-09-03T03:28:45Z</dcterms:modified>
</cp:coreProperties>
</file>