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77" r:id="rId4"/>
    <p:sldId id="275" r:id="rId5"/>
    <p:sldId id="291" r:id="rId6"/>
    <p:sldId id="293" r:id="rId7"/>
    <p:sldId id="294" r:id="rId8"/>
    <p:sldId id="276" r:id="rId9"/>
    <p:sldId id="278" r:id="rId10"/>
    <p:sldId id="279" r:id="rId11"/>
    <p:sldId id="280" r:id="rId12"/>
    <p:sldId id="296" r:id="rId13"/>
    <p:sldId id="281" r:id="rId14"/>
    <p:sldId id="284" r:id="rId15"/>
    <p:sldId id="285" r:id="rId16"/>
    <p:sldId id="297" r:id="rId17"/>
    <p:sldId id="286" r:id="rId18"/>
    <p:sldId id="287" r:id="rId19"/>
    <p:sldId id="288" r:id="rId20"/>
    <p:sldId id="295" r:id="rId21"/>
    <p:sldId id="262" r:id="rId22"/>
    <p:sldId id="292" r:id="rId23"/>
    <p:sldId id="282" r:id="rId24"/>
    <p:sldId id="283" r:id="rId2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Antonio Galarza N" userId="ce5c5baa7e906af2" providerId="LiveId" clId="{0D5F2CE2-9800-4FB2-83F5-3BB2877F32B5}"/>
    <pc:docChg chg="undo custSel addSld delSld modSld sldOrd">
      <pc:chgData name="Jose Antonio Galarza N" userId="ce5c5baa7e906af2" providerId="LiveId" clId="{0D5F2CE2-9800-4FB2-83F5-3BB2877F32B5}" dt="2025-09-05T04:40:27.172" v="43" actId="1076"/>
      <pc:docMkLst>
        <pc:docMk/>
      </pc:docMkLst>
      <pc:sldChg chg="modSp mod">
        <pc:chgData name="Jose Antonio Galarza N" userId="ce5c5baa7e906af2" providerId="LiveId" clId="{0D5F2CE2-9800-4FB2-83F5-3BB2877F32B5}" dt="2025-08-31T15:35:30.488" v="15" actId="20577"/>
        <pc:sldMkLst>
          <pc:docMk/>
          <pc:sldMk cId="1688211009" sldId="256"/>
        </pc:sldMkLst>
        <pc:spChg chg="mod">
          <ac:chgData name="Jose Antonio Galarza N" userId="ce5c5baa7e906af2" providerId="LiveId" clId="{0D5F2CE2-9800-4FB2-83F5-3BB2877F32B5}" dt="2025-08-31T15:35:30.488" v="15" actId="20577"/>
          <ac:spMkLst>
            <pc:docMk/>
            <pc:sldMk cId="1688211009" sldId="256"/>
            <ac:spMk id="3" creationId="{06AD8078-DEC7-010E-0CDE-04F605F9D3CF}"/>
          </ac:spMkLst>
        </pc:spChg>
      </pc:sldChg>
      <pc:sldChg chg="ord">
        <pc:chgData name="Jose Antonio Galarza N" userId="ce5c5baa7e906af2" providerId="LiveId" clId="{0D5F2CE2-9800-4FB2-83F5-3BB2877F32B5}" dt="2025-08-31T15:30:09.037" v="2"/>
        <pc:sldMkLst>
          <pc:docMk/>
          <pc:sldMk cId="4143598451" sldId="282"/>
        </pc:sldMkLst>
      </pc:sldChg>
      <pc:sldChg chg="ord">
        <pc:chgData name="Jose Antonio Galarza N" userId="ce5c5baa7e906af2" providerId="LiveId" clId="{0D5F2CE2-9800-4FB2-83F5-3BB2877F32B5}" dt="2025-08-31T15:30:14.720" v="4"/>
        <pc:sldMkLst>
          <pc:docMk/>
          <pc:sldMk cId="3579289503" sldId="283"/>
        </pc:sldMkLst>
      </pc:sldChg>
      <pc:sldChg chg="addSp delSp modSp mod delAnim modAnim">
        <pc:chgData name="Jose Antonio Galarza N" userId="ce5c5baa7e906af2" providerId="LiveId" clId="{0D5F2CE2-9800-4FB2-83F5-3BB2877F32B5}" dt="2025-09-05T04:40:27.172" v="43" actId="1076"/>
        <pc:sldMkLst>
          <pc:docMk/>
          <pc:sldMk cId="287398790" sldId="285"/>
        </pc:sldMkLst>
        <pc:picChg chg="del">
          <ac:chgData name="Jose Antonio Galarza N" userId="ce5c5baa7e906af2" providerId="LiveId" clId="{0D5F2CE2-9800-4FB2-83F5-3BB2877F32B5}" dt="2025-09-05T04:37:26.077" v="37" actId="478"/>
          <ac:picMkLst>
            <pc:docMk/>
            <pc:sldMk cId="287398790" sldId="285"/>
            <ac:picMk id="3" creationId="{BEB5961B-7B22-1B6B-5794-E6D1AD122B57}"/>
          </ac:picMkLst>
        </pc:picChg>
        <pc:picChg chg="del">
          <ac:chgData name="Jose Antonio Galarza N" userId="ce5c5baa7e906af2" providerId="LiveId" clId="{0D5F2CE2-9800-4FB2-83F5-3BB2877F32B5}" dt="2025-09-05T04:36:02.083" v="25" actId="478"/>
          <ac:picMkLst>
            <pc:docMk/>
            <pc:sldMk cId="287398790" sldId="285"/>
            <ac:picMk id="4" creationId="{09DE2030-8ABF-7851-27C8-2FB41956839F}"/>
          </ac:picMkLst>
        </pc:picChg>
        <pc:picChg chg="add mod">
          <ac:chgData name="Jose Antonio Galarza N" userId="ce5c5baa7e906af2" providerId="LiveId" clId="{0D5F2CE2-9800-4FB2-83F5-3BB2877F32B5}" dt="2025-09-05T04:40:27.172" v="43" actId="1076"/>
          <ac:picMkLst>
            <pc:docMk/>
            <pc:sldMk cId="287398790" sldId="285"/>
            <ac:picMk id="5" creationId="{B008BC5A-8653-14EC-40D2-E563CF655F99}"/>
          </ac:picMkLst>
        </pc:picChg>
        <pc:picChg chg="del">
          <ac:chgData name="Jose Antonio Galarza N" userId="ce5c5baa7e906af2" providerId="LiveId" clId="{0D5F2CE2-9800-4FB2-83F5-3BB2877F32B5}" dt="2025-09-05T04:36:13.713" v="31" actId="478"/>
          <ac:picMkLst>
            <pc:docMk/>
            <pc:sldMk cId="287398790" sldId="285"/>
            <ac:picMk id="6" creationId="{EF6BDF7C-74B0-7356-9875-4B2C1C76B15E}"/>
          </ac:picMkLst>
        </pc:picChg>
        <pc:picChg chg="del">
          <ac:chgData name="Jose Antonio Galarza N" userId="ce5c5baa7e906af2" providerId="LiveId" clId="{0D5F2CE2-9800-4FB2-83F5-3BB2877F32B5}" dt="2025-09-05T04:36:04.440" v="26" actId="478"/>
          <ac:picMkLst>
            <pc:docMk/>
            <pc:sldMk cId="287398790" sldId="285"/>
            <ac:picMk id="8" creationId="{A2253337-6447-6CFF-8117-0E7CF76B6BD8}"/>
          </ac:picMkLst>
        </pc:picChg>
        <pc:picChg chg="del">
          <ac:chgData name="Jose Antonio Galarza N" userId="ce5c5baa7e906af2" providerId="LiveId" clId="{0D5F2CE2-9800-4FB2-83F5-3BB2877F32B5}" dt="2025-09-05T04:36:15.548" v="32" actId="478"/>
          <ac:picMkLst>
            <pc:docMk/>
            <pc:sldMk cId="287398790" sldId="285"/>
            <ac:picMk id="10" creationId="{A6121FF7-352D-DFEA-ECC3-B02457817AAB}"/>
          </ac:picMkLst>
        </pc:picChg>
        <pc:picChg chg="del">
          <ac:chgData name="Jose Antonio Galarza N" userId="ce5c5baa7e906af2" providerId="LiveId" clId="{0D5F2CE2-9800-4FB2-83F5-3BB2877F32B5}" dt="2025-09-05T04:36:17.291" v="33" actId="478"/>
          <ac:picMkLst>
            <pc:docMk/>
            <pc:sldMk cId="287398790" sldId="285"/>
            <ac:picMk id="12" creationId="{F077365C-8DFD-C557-7ECD-FFA011898A0F}"/>
          </ac:picMkLst>
        </pc:picChg>
        <pc:picChg chg="del">
          <ac:chgData name="Jose Antonio Galarza N" userId="ce5c5baa7e906af2" providerId="LiveId" clId="{0D5F2CE2-9800-4FB2-83F5-3BB2877F32B5}" dt="2025-09-05T04:36:20.680" v="35" actId="478"/>
          <ac:picMkLst>
            <pc:docMk/>
            <pc:sldMk cId="287398790" sldId="285"/>
            <ac:picMk id="14" creationId="{45511122-B908-B22F-E2BF-1ABC5B051AAF}"/>
          </ac:picMkLst>
        </pc:picChg>
        <pc:picChg chg="del">
          <ac:chgData name="Jose Antonio Galarza N" userId="ce5c5baa7e906af2" providerId="LiveId" clId="{0D5F2CE2-9800-4FB2-83F5-3BB2877F32B5}" dt="2025-09-05T04:36:06.185" v="27" actId="478"/>
          <ac:picMkLst>
            <pc:docMk/>
            <pc:sldMk cId="287398790" sldId="285"/>
            <ac:picMk id="16" creationId="{BB01DCBA-4900-1A62-58F7-20B8884C0B3A}"/>
          </ac:picMkLst>
        </pc:picChg>
        <pc:picChg chg="del">
          <ac:chgData name="Jose Antonio Galarza N" userId="ce5c5baa7e906af2" providerId="LiveId" clId="{0D5F2CE2-9800-4FB2-83F5-3BB2877F32B5}" dt="2025-09-05T04:36:08.228" v="28" actId="478"/>
          <ac:picMkLst>
            <pc:docMk/>
            <pc:sldMk cId="287398790" sldId="285"/>
            <ac:picMk id="24" creationId="{FF3ACE8C-A2EF-8934-B797-B0FB3C8CB012}"/>
          </ac:picMkLst>
        </pc:picChg>
        <pc:picChg chg="del">
          <ac:chgData name="Jose Antonio Galarza N" userId="ce5c5baa7e906af2" providerId="LiveId" clId="{0D5F2CE2-9800-4FB2-83F5-3BB2877F32B5}" dt="2025-09-05T04:36:18.996" v="34" actId="478"/>
          <ac:picMkLst>
            <pc:docMk/>
            <pc:sldMk cId="287398790" sldId="285"/>
            <ac:picMk id="26" creationId="{EFD5AEFD-47E5-08BE-FCBE-6BC6DEC481C8}"/>
          </ac:picMkLst>
        </pc:picChg>
        <pc:picChg chg="del">
          <ac:chgData name="Jose Antonio Galarza N" userId="ce5c5baa7e906af2" providerId="LiveId" clId="{0D5F2CE2-9800-4FB2-83F5-3BB2877F32B5}" dt="2025-09-05T04:36:22.321" v="36" actId="478"/>
          <ac:picMkLst>
            <pc:docMk/>
            <pc:sldMk cId="287398790" sldId="285"/>
            <ac:picMk id="28" creationId="{C071F0DD-5C86-F843-25B1-CA524BE36B70}"/>
          </ac:picMkLst>
        </pc:picChg>
        <pc:picChg chg="del">
          <ac:chgData name="Jose Antonio Galarza N" userId="ce5c5baa7e906af2" providerId="LiveId" clId="{0D5F2CE2-9800-4FB2-83F5-3BB2877F32B5}" dt="2025-09-05T04:36:12.103" v="30" actId="478"/>
          <ac:picMkLst>
            <pc:docMk/>
            <pc:sldMk cId="287398790" sldId="285"/>
            <ac:picMk id="30" creationId="{BE930361-3621-C924-A101-305F496AF2B9}"/>
          </ac:picMkLst>
        </pc:picChg>
        <pc:picChg chg="del">
          <ac:chgData name="Jose Antonio Galarza N" userId="ce5c5baa7e906af2" providerId="LiveId" clId="{0D5F2CE2-9800-4FB2-83F5-3BB2877F32B5}" dt="2025-09-05T04:36:10.228" v="29" actId="478"/>
          <ac:picMkLst>
            <pc:docMk/>
            <pc:sldMk cId="287398790" sldId="285"/>
            <ac:picMk id="32" creationId="{0F3699E7-F484-5D2E-3495-BB5AC3C81208}"/>
          </ac:picMkLst>
        </pc:picChg>
      </pc:sldChg>
      <pc:sldChg chg="delSp mod">
        <pc:chgData name="Jose Antonio Galarza N" userId="ce5c5baa7e906af2" providerId="LiveId" clId="{0D5F2CE2-9800-4FB2-83F5-3BB2877F32B5}" dt="2025-08-31T15:29:31.175" v="0" actId="21"/>
        <pc:sldMkLst>
          <pc:docMk/>
          <pc:sldMk cId="2395869235" sldId="287"/>
        </pc:sldMkLst>
      </pc:sldChg>
      <pc:sldChg chg="addSp modSp mod">
        <pc:chgData name="Jose Antonio Galarza N" userId="ce5c5baa7e906af2" providerId="LiveId" clId="{0D5F2CE2-9800-4FB2-83F5-3BB2877F32B5}" dt="2025-08-31T15:33:54.482" v="13" actId="962"/>
        <pc:sldMkLst>
          <pc:docMk/>
          <pc:sldMk cId="1271132090" sldId="292"/>
        </pc:sldMkLst>
        <pc:picChg chg="add mod">
          <ac:chgData name="Jose Antonio Galarza N" userId="ce5c5baa7e906af2" providerId="LiveId" clId="{0D5F2CE2-9800-4FB2-83F5-3BB2877F32B5}" dt="2025-08-31T15:33:54.482" v="13" actId="962"/>
          <ac:picMkLst>
            <pc:docMk/>
            <pc:sldMk cId="1271132090" sldId="292"/>
            <ac:picMk id="3" creationId="{91C74871-652A-6850-2823-B140DC4A09DC}"/>
          </ac:picMkLst>
        </pc:picChg>
      </pc:sldChg>
      <pc:sldChg chg="modSp mod">
        <pc:chgData name="Jose Antonio Galarza N" userId="ce5c5baa7e906af2" providerId="LiveId" clId="{0D5F2CE2-9800-4FB2-83F5-3BB2877F32B5}" dt="2025-09-05T04:28:42.390" v="22" actId="1076"/>
        <pc:sldMkLst>
          <pc:docMk/>
          <pc:sldMk cId="0" sldId="294"/>
        </pc:sldMkLst>
        <pc:spChg chg="mod">
          <ac:chgData name="Jose Antonio Galarza N" userId="ce5c5baa7e906af2" providerId="LiveId" clId="{0D5F2CE2-9800-4FB2-83F5-3BB2877F32B5}" dt="2025-09-05T04:28:42.390" v="22" actId="1076"/>
          <ac:spMkLst>
            <pc:docMk/>
            <pc:sldMk cId="0" sldId="294"/>
            <ac:spMk id="3" creationId="{00000000-0000-0000-0000-000000000000}"/>
          </ac:spMkLst>
        </pc:spChg>
      </pc:sldChg>
      <pc:sldChg chg="addSp modSp new mod setBg">
        <pc:chgData name="Jose Antonio Galarza N" userId="ce5c5baa7e906af2" providerId="LiveId" clId="{0D5F2CE2-9800-4FB2-83F5-3BB2877F32B5}" dt="2025-08-31T15:31:59.286" v="10" actId="26606"/>
        <pc:sldMkLst>
          <pc:docMk/>
          <pc:sldMk cId="1587009319" sldId="295"/>
        </pc:sldMkLst>
        <pc:picChg chg="add mod">
          <ac:chgData name="Jose Antonio Galarza N" userId="ce5c5baa7e906af2" providerId="LiveId" clId="{0D5F2CE2-9800-4FB2-83F5-3BB2877F32B5}" dt="2025-08-31T15:31:59.286" v="10" actId="26606"/>
          <ac:picMkLst>
            <pc:docMk/>
            <pc:sldMk cId="1587009319" sldId="295"/>
            <ac:picMk id="3" creationId="{BA07269A-0F41-269A-7DFA-64E4534344A4}"/>
          </ac:picMkLst>
        </pc:picChg>
      </pc:sldChg>
      <pc:sldChg chg="delSp add mod">
        <pc:chgData name="Jose Antonio Galarza N" userId="ce5c5baa7e906af2" providerId="LiveId" clId="{0D5F2CE2-9800-4FB2-83F5-3BB2877F32B5}" dt="2025-08-31T15:54:09.968" v="17" actId="21"/>
        <pc:sldMkLst>
          <pc:docMk/>
          <pc:sldMk cId="2870916255" sldId="296"/>
        </pc:sldMkLst>
      </pc:sldChg>
      <pc:sldChg chg="add del">
        <pc:chgData name="Jose Antonio Galarza N" userId="ce5c5baa7e906af2" providerId="LiveId" clId="{0D5F2CE2-9800-4FB2-83F5-3BB2877F32B5}" dt="2025-09-05T04:35:56.889" v="24" actId="2696"/>
        <pc:sldMkLst>
          <pc:docMk/>
          <pc:sldMk cId="556653312" sldId="298"/>
        </pc:sldMkLst>
      </pc:sldChg>
    </pc:docChg>
  </pc:docChgLst>
  <pc:docChgLst>
    <pc:chgData name="Jose Antonio Galarza N" userId="ce5c5baa7e906af2" providerId="LiveId" clId="{07AD8400-BF02-4F24-8262-00CBB3B2B06B}"/>
    <pc:docChg chg="custSel addSld modSld">
      <pc:chgData name="Jose Antonio Galarza N" userId="ce5c5baa7e906af2" providerId="LiveId" clId="{07AD8400-BF02-4F24-8262-00CBB3B2B06B}" dt="2025-09-02T00:49:57.746" v="5" actId="22"/>
      <pc:docMkLst>
        <pc:docMk/>
      </pc:docMkLst>
      <pc:sldChg chg="delSp modSp">
        <pc:chgData name="Jose Antonio Galarza N" userId="ce5c5baa7e906af2" providerId="LiveId" clId="{07AD8400-BF02-4F24-8262-00CBB3B2B06B}" dt="2025-08-31T16:00:07.705" v="3" actId="21"/>
        <pc:sldMkLst>
          <pc:docMk/>
          <pc:sldMk cId="1244729046" sldId="262"/>
        </pc:sldMkLst>
        <pc:spChg chg="mod">
          <ac:chgData name="Jose Antonio Galarza N" userId="ce5c5baa7e906af2" providerId="LiveId" clId="{07AD8400-BF02-4F24-8262-00CBB3B2B06B}" dt="2025-08-31T15:59:47.295" v="0" actId="207"/>
          <ac:spMkLst>
            <pc:docMk/>
            <pc:sldMk cId="1244729046" sldId="262"/>
            <ac:spMk id="4" creationId="{CF10FE11-127C-CC47-96AB-B392908A80DC}"/>
          </ac:spMkLst>
        </pc:spChg>
      </pc:sldChg>
      <pc:sldChg chg="addSp new">
        <pc:chgData name="Jose Antonio Galarza N" userId="ce5c5baa7e906af2" providerId="LiveId" clId="{07AD8400-BF02-4F24-8262-00CBB3B2B06B}" dt="2025-09-02T00:49:57.746" v="5" actId="22"/>
        <pc:sldMkLst>
          <pc:docMk/>
          <pc:sldMk cId="2636818736" sldId="297"/>
        </pc:sldMkLst>
        <pc:picChg chg="add">
          <ac:chgData name="Jose Antonio Galarza N" userId="ce5c5baa7e906af2" providerId="LiveId" clId="{07AD8400-BF02-4F24-8262-00CBB3B2B06B}" dt="2025-09-02T00:49:57.746" v="5" actId="22"/>
          <ac:picMkLst>
            <pc:docMk/>
            <pc:sldMk cId="2636818736" sldId="297"/>
            <ac:picMk id="4" creationId="{DD9AD77A-08B1-30F0-4F58-83E284E87DD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52C041-2AC2-DB9B-8801-69A47A0FF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CF53DC-CE66-263F-4E05-B6DD0F99F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7938AC-CDBA-3B50-E691-F644C6534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3D59FF-B0E9-33C5-A5A6-B7F9B6BF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FA18A3-CC60-7F75-92BA-5237040A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246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E5E67-D14C-7A70-F4C0-1E7FEA81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6D5BEA-0E7D-D0D8-B9F2-ED127F432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3A6622-CA8E-6BD6-A691-32D263D0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652CB1-D906-D90D-E300-B25319BB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6272B5-A635-F48B-EC2A-7FE70265E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601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D5C7E9-7FB0-CD7D-C294-99F6F8CD1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09EAB8-3F37-C944-9973-D8C96D11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4ABEF-5FB9-C4FA-4A03-EA1DDE8D8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7D64BF-6435-77AA-88B6-9AAD85E2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CB0395-3D03-2F01-1F8C-0D2B0131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85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F00EE4-D58F-240C-B7D0-73FCF5E7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91D2D5-CD30-E9F0-45B8-EC7C71982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86A5E-59FE-FD9F-818E-AB58D0AB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2810-6225-E6EA-C906-7FA0B03F6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E210EE-1761-9251-3551-93E95F8B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45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5F367-6EAA-5790-9A59-CF29B565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C66FEB-E59D-186C-CD76-118C06B6E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9C4E8-F071-96B4-62A3-3671BB73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73BF8E-E081-3646-D6F1-23ABB91F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2FF6F-AC2E-3DB2-D349-009C05AD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44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5FE6F-24F5-4128-6251-068BDECC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6C3E0F-BD3D-3B30-2D44-320813472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4037B9-89BA-3CAD-3842-0B9E99A39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BA895A-4EB2-A418-BF09-6F7B6D87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4BF999-5550-0F65-DB17-E8ACF39D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F83E69-F64A-27DB-6EAE-354D70949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797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00604-B93D-8C0F-91D5-0A137418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8F73EB-B04B-AE60-3A36-A8BD312AD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6BA428-438F-C4B7-C584-F1E127A25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6049019-8C53-8B2C-8BA2-6F4AA4EC8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1C78105-9DE4-7D6E-4EA4-5497F7B08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ADECC4C-01F0-7F8C-5045-FC6D12E3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973748-E52F-E752-AA40-0512A53C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781C4F8-4BE3-4513-33F6-8014DDEF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71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47FE3-29A4-43A4-5F0F-63506DA7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174C346-D946-6657-0506-3BBAD51A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369C42-6299-517E-85FD-704BD8CF7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6A48EA-B020-877F-B246-13755EE90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8117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3728A3B-222E-A313-2C9F-134E98812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498C0E-9371-50DB-7B05-58120A676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D8F74A-FF44-9944-C0A8-7A509B6C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112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EF4C4-215C-24FA-CBF7-A49477E2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B7B2FA-1EEB-EBC5-AA7B-5E7BCFFF3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8CDDCF-C5C6-8D25-D364-7F4AC5DA3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CA5166-C91F-8871-8596-3AFEFFF3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E391CB-299D-23E7-6316-6A2458687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687288-271D-2992-E3AF-69394E1D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839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393AD-4BC4-7134-E22C-317E5418B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B2D7C35-7513-C3B9-5718-290B94FBBC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78730B-C14C-D812-8704-10D6124C5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CF4D2E-9A02-DC42-ECAE-5F6201F3F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A8EF1C-B2D7-065E-9DDF-F75D3173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7B03FA-5F84-381B-17EC-5C22DB2B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694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541AA6E-D216-8F4E-8A24-A02DEEBD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732BE2-2EC7-1096-6172-C0604E72E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CCB592-9627-B621-8FC6-65EB2FE153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8A92-A733-4D58-A6C2-BC9D36FBB2A5}" type="datetimeFigureOut">
              <a:rPr lang="es-CO" smtClean="0"/>
              <a:t>4/09/2025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F11C15-A205-DE62-03E8-499660159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E21DD6-2F92-C55B-3E60-7E1A6062C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BCBB2-7E54-4115-BBEA-57F986EFA8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94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human body and bones&#10;&#10;AI-generated content may be incorrect.">
            <a:extLst>
              <a:ext uri="{FF2B5EF4-FFF2-40B4-BE49-F238E27FC236}">
                <a16:creationId xmlns:a16="http://schemas.microsoft.com/office/drawing/2014/main" id="{A4080706-0506-D46D-DD1D-169AE566B9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28361A-65A0-DBCC-6724-B64CEE509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81" y="3318234"/>
            <a:ext cx="9144000" cy="1162689"/>
          </a:xfrm>
        </p:spPr>
        <p:txBody>
          <a:bodyPr>
            <a:normAutofit fontScale="90000"/>
          </a:bodyPr>
          <a:lstStyle/>
          <a:p>
            <a:br>
              <a:rPr lang="es-CO">
                <a:solidFill>
                  <a:schemeClr val="bg1"/>
                </a:solidFill>
              </a:rPr>
            </a:br>
            <a:endParaRPr lang="en-US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D8078-DEC7-010E-0CDE-04F605F9D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5762" y="3653042"/>
            <a:ext cx="9144000" cy="1655762"/>
          </a:xfrm>
        </p:spPr>
        <p:txBody>
          <a:bodyPr/>
          <a:lstStyle/>
          <a:p>
            <a:r>
              <a:rPr lang="es-MX" sz="3200">
                <a:solidFill>
                  <a:schemeClr val="bg1"/>
                </a:solidFill>
              </a:rPr>
              <a:t>Obesidad y Actividad Física </a:t>
            </a:r>
            <a:br>
              <a:rPr lang="es-MX">
                <a:solidFill>
                  <a:schemeClr val="bg1"/>
                </a:solidFill>
              </a:rPr>
            </a:br>
            <a:r>
              <a:rPr lang="es-MX">
                <a:solidFill>
                  <a:schemeClr val="bg1"/>
                </a:solidFill>
              </a:rPr>
              <a:t>Dra. María Fortuna </a:t>
            </a:r>
            <a:endParaRPr lang="es-CO">
              <a:solidFill>
                <a:schemeClr val="bg1"/>
              </a:solidFill>
            </a:endParaRPr>
          </a:p>
          <a:p>
            <a:pPr algn="l"/>
            <a:endParaRPr lang="en-US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0C0DD9-34E6-1EB5-829D-CC6AD9C65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18" y="557196"/>
            <a:ext cx="9196201" cy="22015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C3FF80-6D53-DB84-A678-3626D4EEAB42}"/>
              </a:ext>
            </a:extLst>
          </p:cNvPr>
          <p:cNvSpPr txBox="1"/>
          <p:nvPr/>
        </p:nvSpPr>
        <p:spPr>
          <a:xfrm>
            <a:off x="8201025" y="5615317"/>
            <a:ext cx="3439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DO">
                <a:solidFill>
                  <a:schemeClr val="bg1"/>
                </a:solidFill>
              </a:rPr>
              <a:t>Centro de convenciones </a:t>
            </a:r>
            <a:r>
              <a:rPr lang="es-DO" err="1">
                <a:solidFill>
                  <a:schemeClr val="bg1"/>
                </a:solidFill>
              </a:rPr>
              <a:t>Hard</a:t>
            </a:r>
            <a:r>
              <a:rPr lang="es-DO">
                <a:solidFill>
                  <a:schemeClr val="bg1"/>
                </a:solidFill>
              </a:rPr>
              <a:t> Rock</a:t>
            </a:r>
          </a:p>
          <a:p>
            <a:pPr algn="ctr"/>
            <a:r>
              <a:rPr lang="es-DO">
                <a:solidFill>
                  <a:schemeClr val="bg1"/>
                </a:solidFill>
              </a:rPr>
              <a:t>Punta Cana</a:t>
            </a:r>
          </a:p>
          <a:p>
            <a:pPr algn="ctr"/>
            <a:r>
              <a:rPr lang="es-DO">
                <a:solidFill>
                  <a:schemeClr val="bg1"/>
                </a:solidFill>
              </a:rPr>
              <a:t>4-6 septiembre 2025</a:t>
            </a:r>
          </a:p>
        </p:txBody>
      </p:sp>
    </p:spTree>
    <p:extLst>
      <p:ext uri="{BB962C8B-B14F-4D97-AF65-F5344CB8AC3E}">
        <p14:creationId xmlns:p14="http://schemas.microsoft.com/office/powerpoint/2010/main" val="168821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1B6DCA-D0D5-EE8E-D5BC-04E3299A4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34835" r="5273" b="1310"/>
          <a:stretch>
            <a:fillRect/>
          </a:stretch>
        </p:blipFill>
        <p:spPr>
          <a:xfrm>
            <a:off x="2098287" y="417465"/>
            <a:ext cx="7995425" cy="54296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4B72B6-8020-D0DD-7578-E4954C66D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t="81874" r="1459" b="6700"/>
          <a:stretch>
            <a:fillRect/>
          </a:stretch>
        </p:blipFill>
        <p:spPr>
          <a:xfrm>
            <a:off x="3507058" y="6203950"/>
            <a:ext cx="5177883" cy="528512"/>
          </a:xfrm>
          <a:prstGeom prst="rect">
            <a:avLst/>
          </a:prstGeom>
        </p:spPr>
      </p:pic>
      <p:sp>
        <p:nvSpPr>
          <p:cNvPr id="5" name="Estrella de 5 puntas 4">
            <a:extLst>
              <a:ext uri="{FF2B5EF4-FFF2-40B4-BE49-F238E27FC236}">
                <a16:creationId xmlns:a16="http://schemas.microsoft.com/office/drawing/2014/main" id="{27251654-C491-A92A-59AF-8F2288E7E73E}"/>
              </a:ext>
            </a:extLst>
          </p:cNvPr>
          <p:cNvSpPr/>
          <p:nvPr/>
        </p:nvSpPr>
        <p:spPr>
          <a:xfrm>
            <a:off x="2648894" y="669924"/>
            <a:ext cx="141931" cy="18182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Estrella de 5 puntas 5">
            <a:extLst>
              <a:ext uri="{FF2B5EF4-FFF2-40B4-BE49-F238E27FC236}">
                <a16:creationId xmlns:a16="http://schemas.microsoft.com/office/drawing/2014/main" id="{85EA193E-B051-419C-7CFD-23E1297269CA}"/>
              </a:ext>
            </a:extLst>
          </p:cNvPr>
          <p:cNvSpPr/>
          <p:nvPr/>
        </p:nvSpPr>
        <p:spPr>
          <a:xfrm>
            <a:off x="2648894" y="1416049"/>
            <a:ext cx="141931" cy="18182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Estrella de 5 puntas 6">
            <a:extLst>
              <a:ext uri="{FF2B5EF4-FFF2-40B4-BE49-F238E27FC236}">
                <a16:creationId xmlns:a16="http://schemas.microsoft.com/office/drawing/2014/main" id="{021AB8F8-9F00-F78A-6B6D-AD274E8EA968}"/>
              </a:ext>
            </a:extLst>
          </p:cNvPr>
          <p:cNvSpPr/>
          <p:nvPr/>
        </p:nvSpPr>
        <p:spPr>
          <a:xfrm>
            <a:off x="2648893" y="4873624"/>
            <a:ext cx="141931" cy="18182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71484F6-F953-E6D2-3DA5-3DDF358032DC}"/>
              </a:ext>
            </a:extLst>
          </p:cNvPr>
          <p:cNvSpPr/>
          <p:nvPr/>
        </p:nvSpPr>
        <p:spPr>
          <a:xfrm>
            <a:off x="3507058" y="6111366"/>
            <a:ext cx="278780" cy="35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236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18A785-2C46-1FB8-6136-1BA47CD25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1097" r="3195" b="29794"/>
          <a:stretch>
            <a:fillRect/>
          </a:stretch>
        </p:blipFill>
        <p:spPr>
          <a:xfrm>
            <a:off x="1636745" y="961582"/>
            <a:ext cx="8918510" cy="49348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5A5B6A-9AA9-A3DE-E5FF-F0F558405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9" r="26606" b="5347"/>
          <a:stretch>
            <a:fillRect/>
          </a:stretch>
        </p:blipFill>
        <p:spPr>
          <a:xfrm>
            <a:off x="4325651" y="6053328"/>
            <a:ext cx="3540697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9AE368-61F7-C9B1-7743-DE8FA0D1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17155" r="4018"/>
          <a:stretch>
            <a:fillRect/>
          </a:stretch>
        </p:blipFill>
        <p:spPr>
          <a:xfrm>
            <a:off x="2905619" y="1493444"/>
            <a:ext cx="6743856" cy="457215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6516D44-E24C-8D69-36C0-2C2803FE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/>
              <a:t>¿Por qué la mujer es más obesa?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AB7B49-C6DC-C93D-9AB8-584D7C895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43684" r="2945" b="12646"/>
          <a:stretch>
            <a:fillRect/>
          </a:stretch>
        </p:blipFill>
        <p:spPr>
          <a:xfrm>
            <a:off x="4448312" y="6200066"/>
            <a:ext cx="3295376" cy="56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16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9AE368-61F7-C9B1-7743-DE8FA0D1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17155" r="4018"/>
          <a:stretch>
            <a:fillRect/>
          </a:stretch>
        </p:blipFill>
        <p:spPr>
          <a:xfrm>
            <a:off x="2905619" y="1493444"/>
            <a:ext cx="6743856" cy="457215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6516D44-E24C-8D69-36C0-2C2803FE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/>
              <a:t>¿Por qué la mujer es más obesa?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AB7B49-C6DC-C93D-9AB8-584D7C895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43684" r="2945" b="12646"/>
          <a:stretch>
            <a:fillRect/>
          </a:stretch>
        </p:blipFill>
        <p:spPr>
          <a:xfrm>
            <a:off x="4448312" y="6200066"/>
            <a:ext cx="3295376" cy="561749"/>
          </a:xfrm>
          <a:prstGeom prst="rect">
            <a:avLst/>
          </a:prstGeom>
        </p:spPr>
      </p:pic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F289D558-1C29-E053-8807-C10C1158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0"/>
            <a:ext cx="10837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6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068725-9851-F52F-C27B-D548BF60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593" y="293538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Ejercicio Como Estrategia de Prevención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43E73C-EC55-B3C5-9DF2-0CB9915CAE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70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6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FC02C-9745-162A-C73B-F0E5B771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ultimedia1">
            <a:hlinkClick r:id="" action="ppaction://media"/>
            <a:extLst>
              <a:ext uri="{FF2B5EF4-FFF2-40B4-BE49-F238E27FC236}">
                <a16:creationId xmlns:a16="http://schemas.microsoft.com/office/drawing/2014/main" id="{B008BC5A-8653-14EC-40D2-E563CF655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921" y="234641"/>
            <a:ext cx="10110158" cy="63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01B5E-1629-3B85-D050-E0EF96FF9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pic>
        <p:nvPicPr>
          <p:cNvPr id="4" name="Imagen 3" descr="Tabla&#10;&#10;El contenido generado por IA puede ser incorrecto.">
            <a:extLst>
              <a:ext uri="{FF2B5EF4-FFF2-40B4-BE49-F238E27FC236}">
                <a16:creationId xmlns:a16="http://schemas.microsoft.com/office/drawing/2014/main" id="{DD9AD77A-08B1-30F0-4F58-83E284E87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7" y="0"/>
            <a:ext cx="1131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18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75C64B-A3AC-D894-D43E-5E494BB33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AF504B-D667-BE44-611B-A6158943C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6011"/>
          <a:stretch>
            <a:fillRect/>
          </a:stretch>
        </p:blipFill>
        <p:spPr>
          <a:xfrm>
            <a:off x="2807335" y="282485"/>
            <a:ext cx="6577330" cy="629303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8A77B91-2DE1-38DE-6F78-CB0473FB71F7}"/>
              </a:ext>
            </a:extLst>
          </p:cNvPr>
          <p:cNvSpPr/>
          <p:nvPr/>
        </p:nvSpPr>
        <p:spPr>
          <a:xfrm>
            <a:off x="8698230" y="171451"/>
            <a:ext cx="480060" cy="388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113E26-232E-3BCA-DC82-0BEF2F9A8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39" y="5726430"/>
            <a:ext cx="1766353" cy="11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90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15E123-F9F8-C5EC-5D08-347D70B4C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3019"/>
          <a:stretch>
            <a:fillRect/>
          </a:stretch>
        </p:blipFill>
        <p:spPr>
          <a:xfrm>
            <a:off x="2571750" y="205740"/>
            <a:ext cx="7385866" cy="660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9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AF3ED2-1206-696C-376A-3E54ADF10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12990" r="15429"/>
          <a:stretch>
            <a:fillRect/>
          </a:stretch>
        </p:blipFill>
        <p:spPr>
          <a:xfrm>
            <a:off x="2548890" y="1417955"/>
            <a:ext cx="7269480" cy="544004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4C4705-6A75-DC0B-9545-5FBE979C735D}"/>
              </a:ext>
            </a:extLst>
          </p:cNvPr>
          <p:cNvSpPr txBox="1"/>
          <p:nvPr/>
        </p:nvSpPr>
        <p:spPr>
          <a:xfrm>
            <a:off x="7073267" y="943074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/>
              <a:t>Estrategias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F4E97D-0AD5-748B-343F-7453F7A92601}"/>
              </a:ext>
            </a:extLst>
          </p:cNvPr>
          <p:cNvSpPr txBox="1"/>
          <p:nvPr/>
        </p:nvSpPr>
        <p:spPr>
          <a:xfrm>
            <a:off x="2803208" y="894735"/>
            <a:ext cx="146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/>
              <a:t>Barreras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5CFCE1D-50DD-E3EC-2997-0DA64B82B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5983694"/>
            <a:ext cx="2987040" cy="6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8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616F01-A2EF-AAC5-B7BA-5FDDA4B7A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pic>
        <p:nvPicPr>
          <p:cNvPr id="5" name="Marcador de contenido 4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14638441-6EA1-49EC-D871-6079C417E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8" y="0"/>
            <a:ext cx="11527463" cy="6709344"/>
          </a:xfrm>
        </p:spPr>
      </p:pic>
    </p:spTree>
    <p:extLst>
      <p:ext uri="{BB962C8B-B14F-4D97-AF65-F5344CB8AC3E}">
        <p14:creationId xmlns:p14="http://schemas.microsoft.com/office/powerpoint/2010/main" val="1281190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El contenido generado por IA puede ser incorrecto.">
            <a:extLst>
              <a:ext uri="{FF2B5EF4-FFF2-40B4-BE49-F238E27FC236}">
                <a16:creationId xmlns:a16="http://schemas.microsoft.com/office/drawing/2014/main" id="{BA07269A-0F41-269A-7DFA-64E453434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71" y="0"/>
            <a:ext cx="8948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0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56678-D06E-7E01-F835-616A1B078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F10FE11-127C-CC47-96AB-B392908A80DC}"/>
              </a:ext>
            </a:extLst>
          </p:cNvPr>
          <p:cNvSpPr txBox="1"/>
          <p:nvPr/>
        </p:nvSpPr>
        <p:spPr>
          <a:xfrm>
            <a:off x="4469541" y="3429000"/>
            <a:ext cx="2725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>
                <a:solidFill>
                  <a:schemeClr val="accent4"/>
                </a:solidFill>
              </a:rPr>
              <a:t>GRACIAS</a:t>
            </a:r>
            <a:endParaRPr lang="es-CO" sz="5400" b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29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Diagrama&#10;&#10;El contenido generado por IA puede ser incorrecto.">
            <a:extLst>
              <a:ext uri="{FF2B5EF4-FFF2-40B4-BE49-F238E27FC236}">
                <a16:creationId xmlns:a16="http://schemas.microsoft.com/office/drawing/2014/main" id="{91C74871-652A-6850-2823-B140DC4A0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2" y="0"/>
            <a:ext cx="12008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32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CBC17-A952-D68E-3AAE-6D58C5E0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12E517-B007-80AF-0095-C057F625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14" y="-94129"/>
            <a:ext cx="13427883" cy="69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98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385E32-6632-407B-7A96-C4A670F1C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8869" r="21962" b="3252"/>
          <a:stretch>
            <a:fillRect/>
          </a:stretch>
        </p:blipFill>
        <p:spPr>
          <a:xfrm>
            <a:off x="2586108" y="484094"/>
            <a:ext cx="7019784" cy="637390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523C512-5260-BBC3-F1CB-6C1155069902}"/>
              </a:ext>
            </a:extLst>
          </p:cNvPr>
          <p:cNvSpPr/>
          <p:nvPr/>
        </p:nvSpPr>
        <p:spPr>
          <a:xfrm>
            <a:off x="3010568" y="566821"/>
            <a:ext cx="262021" cy="315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928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EFC828-2EA3-8BFA-286A-FC657DE69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t="2759" r="15686" b="7652"/>
          <a:stretch>
            <a:fillRect/>
          </a:stretch>
        </p:blipFill>
        <p:spPr>
          <a:xfrm>
            <a:off x="3130550" y="358654"/>
            <a:ext cx="5930900" cy="6096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B7B436-AA95-2168-A3E4-9B310A366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64280" r="41706" b="29660"/>
          <a:stretch>
            <a:fillRect/>
          </a:stretch>
        </p:blipFill>
        <p:spPr>
          <a:xfrm>
            <a:off x="3960470" y="6454654"/>
            <a:ext cx="4271059" cy="3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2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E81C6A-FAB9-C837-4A1D-E1417276F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45" y="204114"/>
            <a:ext cx="6619910" cy="64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74320"/>
            <a:ext cx="92020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000000"/>
                </a:solidFill>
              </a:defRPr>
            </a:pPr>
            <a:r>
              <a:rPr sz="2800"/>
              <a:t>Ley Básica de Shokuiku (Educación Alimentaria, Japón, 2005)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1371600"/>
          <a:ext cx="8229600" cy="401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514">
                <a:tc>
                  <a:txBody>
                    <a:bodyPr/>
                    <a:lstStyle/>
                    <a:p>
                      <a:r>
                        <a:t>Aspecto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Contenido clave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Educación alimentaria como parte integral de la formación ciudadana.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t>Enfoque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Alimentación escolar = educación, no solo bienestar.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t>Definición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Alimentación como base de la vida: física, intelectual y moral.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t>Salud y hábitos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Promueve salud física y mental, decisiones responsables y hábitos saludables.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t>Valores culturales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Gratitud, tradición culinaria japonesa (washoku), conexión con la naturaleza.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516">
                <a:tc>
                  <a:txBody>
                    <a:bodyPr/>
                    <a:lstStyle/>
                    <a:p>
                      <a:r>
                        <a:t>Implementación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Escuelas, familias, comunidades y gobierno en conjunto.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81200" y="6217921"/>
            <a:ext cx="665348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646464"/>
                </a:solidFill>
              </a:defRPr>
            </a:pPr>
            <a:r>
              <a:rPr sz="1200"/>
              <a:t>Fuente: Ley Básica de Shokuiku, Japón, 2005 (Ministerio de Agricultura, Pesca y Alimentación de Japón).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El contenido generado por IA puede ser incorrecto.">
            <a:extLst>
              <a:ext uri="{FF2B5EF4-FFF2-40B4-BE49-F238E27FC236}">
                <a16:creationId xmlns:a16="http://schemas.microsoft.com/office/drawing/2014/main" id="{BEDF9E57-964C-3861-A84B-4E44D26D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0364" cy="6858000"/>
          </a:xfrm>
          <a:prstGeom prst="rect">
            <a:avLst/>
          </a:prstGeom>
        </p:spPr>
      </p:pic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674308DF-A47C-5A79-9A5C-0C14DD1C9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8686"/>
            <a:ext cx="5467622" cy="24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73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1" y="274320"/>
            <a:ext cx="7727821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r>
              <a:rPr sz="3200" b="1">
                <a:solidFill>
                  <a:srgbClr val="000000"/>
                </a:solidFill>
              </a:rPr>
              <a:t>Ley Anti-Síndrome Metabólico (Japón, 2008)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811" y="1502486"/>
            <a:ext cx="10338599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>
                <a:solidFill>
                  <a:srgbClr val="000000"/>
                </a:solidFill>
              </a:defRPr>
            </a:pPr>
            <a:r>
              <a:rPr sz="2200"/>
              <a:t>• </a:t>
            </a:r>
            <a:r>
              <a:rPr sz="2200" err="1"/>
              <a:t>Objetivo</a:t>
            </a:r>
            <a:r>
              <a:rPr sz="2200"/>
              <a:t>: </a:t>
            </a:r>
            <a:r>
              <a:rPr sz="2200" err="1"/>
              <a:t>Prevenir</a:t>
            </a:r>
            <a:r>
              <a:rPr sz="2200"/>
              <a:t> </a:t>
            </a:r>
            <a:r>
              <a:rPr sz="2200" err="1"/>
              <a:t>síndrome</a:t>
            </a:r>
            <a:r>
              <a:rPr sz="2200"/>
              <a:t> </a:t>
            </a:r>
            <a:r>
              <a:rPr sz="2200" err="1"/>
              <a:t>metabólico</a:t>
            </a:r>
            <a:r>
              <a:rPr sz="2200"/>
              <a:t> (</a:t>
            </a:r>
            <a:r>
              <a:rPr sz="2200" err="1"/>
              <a:t>obesidad</a:t>
            </a:r>
            <a:r>
              <a:rPr sz="2200"/>
              <a:t> abdominal, HTA, </a:t>
            </a:r>
            <a:r>
              <a:rPr sz="2200" err="1"/>
              <a:t>dislipidemia</a:t>
            </a:r>
            <a:r>
              <a:rPr sz="2200"/>
              <a:t>,</a:t>
            </a:r>
            <a:endParaRPr lang="es-DO" sz="2200"/>
          </a:p>
          <a:p>
            <a:pPr>
              <a:defRPr sz="2200">
                <a:solidFill>
                  <a:srgbClr val="000000"/>
                </a:solidFill>
              </a:defRPr>
            </a:pPr>
            <a:r>
              <a:rPr lang="es-DO" sz="2200"/>
              <a:t>\</a:t>
            </a:r>
            <a:r>
              <a:rPr sz="2200"/>
              <a:t> </a:t>
            </a:r>
            <a:r>
              <a:rPr sz="2200" err="1"/>
              <a:t>resistencia</a:t>
            </a:r>
            <a:r>
              <a:rPr sz="2200"/>
              <a:t> a la </a:t>
            </a:r>
            <a:r>
              <a:rPr sz="2200" err="1"/>
              <a:t>insulina</a:t>
            </a:r>
            <a:r>
              <a:rPr sz="2200"/>
              <a:t>) y </a:t>
            </a:r>
            <a:r>
              <a:rPr sz="2200" err="1"/>
              <a:t>reducir</a:t>
            </a:r>
            <a:r>
              <a:rPr sz="2200"/>
              <a:t> </a:t>
            </a:r>
            <a:r>
              <a:rPr sz="2200" err="1"/>
              <a:t>riesgo</a:t>
            </a:r>
            <a:r>
              <a:rPr sz="2200"/>
              <a:t> cardiovascular y diabetes </a:t>
            </a:r>
            <a:r>
              <a:rPr sz="2200" err="1"/>
              <a:t>tipo</a:t>
            </a:r>
            <a:r>
              <a:rPr sz="2200"/>
              <a:t> 2.</a:t>
            </a:r>
            <a:br>
              <a:rPr sz="2200"/>
            </a:br>
            <a:r>
              <a:rPr sz="2200"/>
              <a:t>• Población </a:t>
            </a:r>
            <a:r>
              <a:rPr sz="2200" err="1"/>
              <a:t>diana</a:t>
            </a:r>
            <a:r>
              <a:rPr sz="2200"/>
              <a:t>: </a:t>
            </a:r>
            <a:r>
              <a:rPr sz="2200" err="1"/>
              <a:t>Adultos</a:t>
            </a:r>
            <a:r>
              <a:rPr sz="2200"/>
              <a:t> de 40 a 74 </a:t>
            </a:r>
            <a:r>
              <a:rPr sz="2200" err="1"/>
              <a:t>años</a:t>
            </a:r>
            <a:r>
              <a:rPr sz="2200"/>
              <a:t>.</a:t>
            </a:r>
            <a:br>
              <a:rPr sz="2200"/>
            </a:br>
            <a:r>
              <a:rPr sz="2200"/>
              <a:t>• </a:t>
            </a:r>
            <a:r>
              <a:rPr sz="2200" err="1"/>
              <a:t>Medida</a:t>
            </a:r>
            <a:r>
              <a:rPr sz="2200"/>
              <a:t> principal: Examen </a:t>
            </a:r>
            <a:r>
              <a:rPr sz="2200" err="1"/>
              <a:t>médico</a:t>
            </a:r>
            <a:r>
              <a:rPr sz="2200"/>
              <a:t> </a:t>
            </a:r>
            <a:r>
              <a:rPr sz="2200" err="1"/>
              <a:t>anual</a:t>
            </a:r>
            <a:r>
              <a:rPr sz="2200"/>
              <a:t> </a:t>
            </a:r>
            <a:r>
              <a:rPr sz="2200" err="1"/>
              <a:t>obligatorio</a:t>
            </a:r>
            <a:r>
              <a:rPr sz="2200"/>
              <a:t> con </a:t>
            </a:r>
            <a:r>
              <a:rPr sz="2200" err="1"/>
              <a:t>circunferencia</a:t>
            </a:r>
            <a:r>
              <a:rPr sz="2200"/>
              <a:t> abdominal +</a:t>
            </a:r>
            <a:endParaRPr lang="es-DO" sz="2200"/>
          </a:p>
          <a:p>
            <a:pPr>
              <a:defRPr sz="2200">
                <a:solidFill>
                  <a:srgbClr val="000000"/>
                </a:solidFill>
              </a:defRPr>
            </a:pPr>
            <a:r>
              <a:rPr sz="2200"/>
              <a:t> peso, </a:t>
            </a:r>
            <a:r>
              <a:rPr sz="2200" err="1"/>
              <a:t>presión</a:t>
            </a:r>
            <a:r>
              <a:rPr sz="2200"/>
              <a:t> arterial, </a:t>
            </a:r>
            <a:r>
              <a:rPr sz="2200" err="1"/>
              <a:t>glucosa</a:t>
            </a:r>
            <a:r>
              <a:rPr sz="2200"/>
              <a:t> y </a:t>
            </a:r>
            <a:r>
              <a:rPr sz="2200" err="1"/>
              <a:t>lípidos</a:t>
            </a:r>
            <a:r>
              <a:rPr sz="2200"/>
              <a:t>.</a:t>
            </a:r>
            <a:br>
              <a:rPr sz="2200"/>
            </a:br>
            <a:r>
              <a:rPr sz="2200"/>
              <a:t>• </a:t>
            </a:r>
            <a:r>
              <a:rPr sz="2200" err="1"/>
              <a:t>Criterios</a:t>
            </a:r>
            <a:r>
              <a:rPr sz="2200"/>
              <a:t> </a:t>
            </a:r>
            <a:r>
              <a:rPr sz="2200" err="1"/>
              <a:t>diagnósticos</a:t>
            </a:r>
            <a:r>
              <a:rPr sz="2200"/>
              <a:t>: Hombres: ≥85 cm de </a:t>
            </a:r>
            <a:r>
              <a:rPr sz="2200" err="1"/>
              <a:t>cintura</a:t>
            </a:r>
            <a:r>
              <a:rPr sz="2200"/>
              <a:t>. Mujeres: ≥90 cm. + ≥2 </a:t>
            </a:r>
            <a:r>
              <a:rPr sz="2200" err="1"/>
              <a:t>alteraciones</a:t>
            </a:r>
            <a:endParaRPr lang="es-DO" sz="2200"/>
          </a:p>
          <a:p>
            <a:pPr>
              <a:defRPr sz="2200">
                <a:solidFill>
                  <a:srgbClr val="000000"/>
                </a:solidFill>
              </a:defRPr>
            </a:pPr>
            <a:r>
              <a:rPr sz="2200"/>
              <a:t> </a:t>
            </a:r>
            <a:r>
              <a:rPr sz="2200" err="1"/>
              <a:t>metabólicas</a:t>
            </a:r>
            <a:r>
              <a:rPr sz="2200"/>
              <a:t> = </a:t>
            </a:r>
            <a:r>
              <a:rPr sz="2200" err="1"/>
              <a:t>síndrome</a:t>
            </a:r>
            <a:r>
              <a:rPr sz="2200"/>
              <a:t> </a:t>
            </a:r>
            <a:r>
              <a:rPr sz="2200" err="1"/>
              <a:t>metabólico</a:t>
            </a:r>
            <a:r>
              <a:rPr sz="2200"/>
              <a:t>.</a:t>
            </a:r>
            <a:br>
              <a:rPr sz="2200"/>
            </a:br>
            <a:r>
              <a:rPr sz="2200"/>
              <a:t>• </a:t>
            </a:r>
            <a:r>
              <a:rPr sz="2200" err="1"/>
              <a:t>Acciones</a:t>
            </a:r>
            <a:r>
              <a:rPr sz="2200"/>
              <a:t>: </a:t>
            </a:r>
            <a:r>
              <a:rPr sz="2200" err="1"/>
              <a:t>Consejería</a:t>
            </a:r>
            <a:r>
              <a:rPr sz="2200"/>
              <a:t> </a:t>
            </a:r>
            <a:r>
              <a:rPr sz="2200" err="1"/>
              <a:t>nutricional</a:t>
            </a:r>
            <a:r>
              <a:rPr sz="2200"/>
              <a:t>, </a:t>
            </a:r>
            <a:r>
              <a:rPr sz="2200" err="1"/>
              <a:t>ejercicio</a:t>
            </a:r>
            <a:r>
              <a:rPr sz="2200"/>
              <a:t> </a:t>
            </a:r>
            <a:r>
              <a:rPr sz="2200" err="1"/>
              <a:t>supervisado</a:t>
            </a:r>
            <a:r>
              <a:rPr sz="2200"/>
              <a:t> y </a:t>
            </a:r>
            <a:r>
              <a:rPr sz="2200" err="1"/>
              <a:t>seguimiento</a:t>
            </a:r>
            <a:r>
              <a:rPr sz="2200"/>
              <a:t> </a:t>
            </a:r>
            <a:r>
              <a:rPr sz="2200" err="1"/>
              <a:t>médico</a:t>
            </a:r>
            <a:r>
              <a:rPr sz="2200"/>
              <a:t>.</a:t>
            </a:r>
            <a:br>
              <a:rPr sz="2200"/>
            </a:br>
            <a:endParaRPr sz="2200"/>
          </a:p>
        </p:txBody>
      </p:sp>
      <p:sp>
        <p:nvSpPr>
          <p:cNvPr id="4" name="TextBox 3"/>
          <p:cNvSpPr txBox="1"/>
          <p:nvPr/>
        </p:nvSpPr>
        <p:spPr>
          <a:xfrm>
            <a:off x="1981200" y="5943601"/>
            <a:ext cx="563160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1400" i="1">
                <a:solidFill>
                  <a:srgbClr val="505050"/>
                </a:solidFill>
              </a:defRPr>
            </a:pPr>
            <a:r>
              <a:rPr sz="1400"/>
              <a:t>Fuente: Ministerio de Salud de Japón, Ley Anti-Síndrome Metabólico (2008)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E35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E35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69A9E8-61DA-C18C-6992-9D2FC4649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4502" r="2790" b="3266"/>
          <a:stretch>
            <a:fillRect/>
          </a:stretch>
        </p:blipFill>
        <p:spPr>
          <a:xfrm>
            <a:off x="6545766" y="1873404"/>
            <a:ext cx="4861932" cy="33119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2419C2-2A63-4D7E-A397-935FEE0F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9" y="2069607"/>
            <a:ext cx="5129784" cy="2718785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3E04069B-CD52-18BA-54D1-8019A31B82DA}"/>
              </a:ext>
            </a:extLst>
          </p:cNvPr>
          <p:cNvSpPr/>
          <p:nvPr/>
        </p:nvSpPr>
        <p:spPr>
          <a:xfrm>
            <a:off x="6545766" y="1873404"/>
            <a:ext cx="278780" cy="35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333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7E733E-0BD4-A054-639F-BF804E9A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t="2064" r="1459" b="3223"/>
          <a:stretch>
            <a:fillRect/>
          </a:stretch>
        </p:blipFill>
        <p:spPr>
          <a:xfrm>
            <a:off x="2326888" y="401443"/>
            <a:ext cx="7538224" cy="637849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3C64C0C-7216-0333-D47F-78AB8AA0361B}"/>
              </a:ext>
            </a:extLst>
          </p:cNvPr>
          <p:cNvSpPr/>
          <p:nvPr/>
        </p:nvSpPr>
        <p:spPr>
          <a:xfrm>
            <a:off x="2453268" y="599378"/>
            <a:ext cx="278780" cy="35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080C444-9C88-E1E1-BEF6-29AF4026D682}"/>
              </a:ext>
            </a:extLst>
          </p:cNvPr>
          <p:cNvSpPr/>
          <p:nvPr/>
        </p:nvSpPr>
        <p:spPr>
          <a:xfrm>
            <a:off x="2453268" y="5723362"/>
            <a:ext cx="278780" cy="35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lecha abajo 8">
            <a:extLst>
              <a:ext uri="{FF2B5EF4-FFF2-40B4-BE49-F238E27FC236}">
                <a16:creationId xmlns:a16="http://schemas.microsoft.com/office/drawing/2014/main" id="{20EFD5E4-0F8F-3097-4E3D-244D7412EA89}"/>
              </a:ext>
            </a:extLst>
          </p:cNvPr>
          <p:cNvSpPr/>
          <p:nvPr/>
        </p:nvSpPr>
        <p:spPr>
          <a:xfrm rot="5400000">
            <a:off x="8229600" y="1676400"/>
            <a:ext cx="533400" cy="1092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Flecha abajo 9">
            <a:extLst>
              <a:ext uri="{FF2B5EF4-FFF2-40B4-BE49-F238E27FC236}">
                <a16:creationId xmlns:a16="http://schemas.microsoft.com/office/drawing/2014/main" id="{84915A2F-092B-2307-109D-B291D91E95FE}"/>
              </a:ext>
            </a:extLst>
          </p:cNvPr>
          <p:cNvSpPr/>
          <p:nvPr/>
        </p:nvSpPr>
        <p:spPr>
          <a:xfrm rot="5400000">
            <a:off x="9598412" y="3479800"/>
            <a:ext cx="533400" cy="1092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70430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4835A2"/>
      </a:dk1>
      <a:lt1>
        <a:sysClr val="window" lastClr="FFFFFF"/>
      </a:lt1>
      <a:dk2>
        <a:srgbClr val="44546A"/>
      </a:dk2>
      <a:lt2>
        <a:srgbClr val="E7E6E6"/>
      </a:lt2>
      <a:accent1>
        <a:srgbClr val="5372A3"/>
      </a:accent1>
      <a:accent2>
        <a:srgbClr val="77B433"/>
      </a:accent2>
      <a:accent3>
        <a:srgbClr val="A5A5A5"/>
      </a:accent3>
      <a:accent4>
        <a:srgbClr val="035191"/>
      </a:accent4>
      <a:accent5>
        <a:srgbClr val="5B9BD5"/>
      </a:accent5>
      <a:accent6>
        <a:srgbClr val="625DA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0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de Office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¿Por qué la mujer es más obesa?</vt:lpstr>
      <vt:lpstr>¿Por qué la mujer es más obesa?</vt:lpstr>
      <vt:lpstr>Ejercicio Como Estrategia de Prevención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revision>1</cp:revision>
  <dcterms:created xsi:type="dcterms:W3CDTF">2025-05-13T14:20:12Z</dcterms:created>
  <dcterms:modified xsi:type="dcterms:W3CDTF">2025-09-05T04:41:12Z</dcterms:modified>
</cp:coreProperties>
</file>