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8" r:id="rId2"/>
    <p:sldId id="328" r:id="rId3"/>
    <p:sldId id="343" r:id="rId4"/>
    <p:sldId id="329" r:id="rId5"/>
    <p:sldId id="346" r:id="rId6"/>
    <p:sldId id="347" r:id="rId7"/>
    <p:sldId id="348" r:id="rId8"/>
    <p:sldId id="275" r:id="rId9"/>
    <p:sldId id="279" r:id="rId10"/>
    <p:sldId id="330" r:id="rId11"/>
    <p:sldId id="344" r:id="rId12"/>
    <p:sldId id="364" r:id="rId13"/>
    <p:sldId id="331" r:id="rId14"/>
    <p:sldId id="332" r:id="rId15"/>
    <p:sldId id="261" r:id="rId16"/>
    <p:sldId id="335" r:id="rId17"/>
    <p:sldId id="336" r:id="rId18"/>
    <p:sldId id="342" r:id="rId19"/>
    <p:sldId id="337" r:id="rId20"/>
    <p:sldId id="363" r:id="rId21"/>
    <p:sldId id="350" r:id="rId22"/>
    <p:sldId id="354" r:id="rId23"/>
    <p:sldId id="356" r:id="rId24"/>
    <p:sldId id="357" r:id="rId25"/>
    <p:sldId id="355" r:id="rId26"/>
    <p:sldId id="351" r:id="rId27"/>
    <p:sldId id="349" r:id="rId28"/>
    <p:sldId id="352" r:id="rId29"/>
    <p:sldId id="358" r:id="rId30"/>
    <p:sldId id="359" r:id="rId31"/>
    <p:sldId id="36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AF5E9-E44F-411C-8606-ED8D655FB519}" v="85" dt="2025-09-05T04:10:22.015"/>
  </p1510:revLst>
</p1510:revInfo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87354" autoAdjust="0"/>
  </p:normalViewPr>
  <p:slideViewPr>
    <p:cSldViewPr snapToGrid="0">
      <p:cViewPr>
        <p:scale>
          <a:sx n="64" d="100"/>
          <a:sy n="64" d="100"/>
        </p:scale>
        <p:origin x="9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énida Mieses" userId="b6b4ff22b08e27ea" providerId="LiveId" clId="{7DDAF5E9-E44F-411C-8606-ED8D655FB519}"/>
    <pc:docChg chg="undo custSel addSld delSld modSld sldOrd">
      <pc:chgData name="Kénida Mieses" userId="b6b4ff22b08e27ea" providerId="LiveId" clId="{7DDAF5E9-E44F-411C-8606-ED8D655FB519}" dt="2025-09-05T04:11:47.192" v="1248" actId="1076"/>
      <pc:docMkLst>
        <pc:docMk/>
      </pc:docMkLst>
      <pc:sldChg chg="addSp delSp modSp mod">
        <pc:chgData name="Kénida Mieses" userId="b6b4ff22b08e27ea" providerId="LiveId" clId="{7DDAF5E9-E44F-411C-8606-ED8D655FB519}" dt="2025-09-05T03:54:08.574" v="1098" actId="20577"/>
        <pc:sldMkLst>
          <pc:docMk/>
          <pc:sldMk cId="1949563384" sldId="261"/>
        </pc:sldMkLst>
        <pc:spChg chg="mod">
          <ac:chgData name="Kénida Mieses" userId="b6b4ff22b08e27ea" providerId="LiveId" clId="{7DDAF5E9-E44F-411C-8606-ED8D655FB519}" dt="2025-09-03T00:08:39.124" v="382" actId="20578"/>
          <ac:spMkLst>
            <pc:docMk/>
            <pc:sldMk cId="1949563384" sldId="261"/>
            <ac:spMk id="2" creationId="{6DCD3E1B-E635-267F-0ED7-E99DF97B03CE}"/>
          </ac:spMkLst>
        </pc:spChg>
        <pc:graphicFrameChg chg="add mod modGraphic">
          <ac:chgData name="Kénida Mieses" userId="b6b4ff22b08e27ea" providerId="LiveId" clId="{7DDAF5E9-E44F-411C-8606-ED8D655FB519}" dt="2025-09-05T03:54:08.574" v="1098" actId="20577"/>
          <ac:graphicFrameMkLst>
            <pc:docMk/>
            <pc:sldMk cId="1949563384" sldId="261"/>
            <ac:graphicFrameMk id="4" creationId="{4B26924D-1255-B351-6A49-0F2C6C2CBD0E}"/>
          </ac:graphicFrameMkLst>
        </pc:graphicFrameChg>
      </pc:sldChg>
      <pc:sldChg chg="modSp mod">
        <pc:chgData name="Kénida Mieses" userId="b6b4ff22b08e27ea" providerId="LiveId" clId="{7DDAF5E9-E44F-411C-8606-ED8D655FB519}" dt="2025-09-05T03:40:23.477" v="1077" actId="6549"/>
        <pc:sldMkLst>
          <pc:docMk/>
          <pc:sldMk cId="1688211009" sldId="268"/>
        </pc:sldMkLst>
        <pc:spChg chg="mod">
          <ac:chgData name="Kénida Mieses" userId="b6b4ff22b08e27ea" providerId="LiveId" clId="{7DDAF5E9-E44F-411C-8606-ED8D655FB519}" dt="2025-09-05T03:40:23.477" v="1077" actId="6549"/>
          <ac:spMkLst>
            <pc:docMk/>
            <pc:sldMk cId="1688211009" sldId="268"/>
            <ac:spMk id="2" creationId="{3D28361A-65A0-DBCC-6724-B64CEE509288}"/>
          </ac:spMkLst>
        </pc:spChg>
      </pc:sldChg>
      <pc:sldChg chg="addSp delSp modSp del mod">
        <pc:chgData name="Kénida Mieses" userId="b6b4ff22b08e27ea" providerId="LiveId" clId="{7DDAF5E9-E44F-411C-8606-ED8D655FB519}" dt="2025-09-04T22:50:58.532" v="801" actId="47"/>
        <pc:sldMkLst>
          <pc:docMk/>
          <pc:sldMk cId="4207625202" sldId="272"/>
        </pc:sldMkLst>
        <pc:spChg chg="del">
          <ac:chgData name="Kénida Mieses" userId="b6b4ff22b08e27ea" providerId="LiveId" clId="{7DDAF5E9-E44F-411C-8606-ED8D655FB519}" dt="2025-09-04T22:50:16.549" v="791" actId="21"/>
          <ac:spMkLst>
            <pc:docMk/>
            <pc:sldMk cId="4207625202" sldId="272"/>
            <ac:spMk id="2" creationId="{ECDF3F85-FCC4-D173-CCF8-C94015609494}"/>
          </ac:spMkLst>
        </pc:spChg>
        <pc:spChg chg="add mod">
          <ac:chgData name="Kénida Mieses" userId="b6b4ff22b08e27ea" providerId="LiveId" clId="{7DDAF5E9-E44F-411C-8606-ED8D655FB519}" dt="2025-09-04T22:50:06.606" v="789" actId="21"/>
          <ac:spMkLst>
            <pc:docMk/>
            <pc:sldMk cId="4207625202" sldId="272"/>
            <ac:spMk id="4" creationId="{CC2FD9CF-31F8-27E7-06C5-48306CB0CB49}"/>
          </ac:spMkLst>
        </pc:spChg>
        <pc:spChg chg="add mod">
          <ac:chgData name="Kénida Mieses" userId="b6b4ff22b08e27ea" providerId="LiveId" clId="{7DDAF5E9-E44F-411C-8606-ED8D655FB519}" dt="2025-09-04T22:50:16.549" v="791" actId="21"/>
          <ac:spMkLst>
            <pc:docMk/>
            <pc:sldMk cId="4207625202" sldId="272"/>
            <ac:spMk id="6" creationId="{0E34683B-DFB9-0B45-BA0F-9BEABE49BFFE}"/>
          </ac:spMkLst>
        </pc:spChg>
        <pc:spChg chg="del">
          <ac:chgData name="Kénida Mieses" userId="b6b4ff22b08e27ea" providerId="LiveId" clId="{7DDAF5E9-E44F-411C-8606-ED8D655FB519}" dt="2025-09-04T22:50:56.725" v="800" actId="21"/>
          <ac:spMkLst>
            <pc:docMk/>
            <pc:sldMk cId="4207625202" sldId="272"/>
            <ac:spMk id="7" creationId="{137BC8C8-57EF-3C29-359E-2EECEB5B4171}"/>
          </ac:spMkLst>
        </pc:spChg>
        <pc:graphicFrameChg chg="del">
          <ac:chgData name="Kénida Mieses" userId="b6b4ff22b08e27ea" providerId="LiveId" clId="{7DDAF5E9-E44F-411C-8606-ED8D655FB519}" dt="2025-09-04T22:50:06.606" v="789" actId="21"/>
          <ac:graphicFrameMkLst>
            <pc:docMk/>
            <pc:sldMk cId="4207625202" sldId="272"/>
            <ac:graphicFrameMk id="15" creationId="{1F8F9683-7CF6-D94C-A951-B49E18BF146E}"/>
          </ac:graphicFrameMkLst>
        </pc:graphicFrameChg>
      </pc:sldChg>
      <pc:sldChg chg="del">
        <pc:chgData name="Kénida Mieses" userId="b6b4ff22b08e27ea" providerId="LiveId" clId="{7DDAF5E9-E44F-411C-8606-ED8D655FB519}" dt="2025-09-03T00:05:21.227" v="366" actId="47"/>
        <pc:sldMkLst>
          <pc:docMk/>
          <pc:sldMk cId="864634312" sldId="274"/>
        </pc:sldMkLst>
      </pc:sldChg>
      <pc:sldChg chg="del">
        <pc:chgData name="Kénida Mieses" userId="b6b4ff22b08e27ea" providerId="LiveId" clId="{7DDAF5E9-E44F-411C-8606-ED8D655FB519}" dt="2025-09-04T23:02:00.862" v="839" actId="47"/>
        <pc:sldMkLst>
          <pc:docMk/>
          <pc:sldMk cId="2764809593" sldId="280"/>
        </pc:sldMkLst>
      </pc:sldChg>
      <pc:sldChg chg="modSp mod">
        <pc:chgData name="Kénida Mieses" userId="b6b4ff22b08e27ea" providerId="LiveId" clId="{7DDAF5E9-E44F-411C-8606-ED8D655FB519}" dt="2025-09-04T22:59:42.931" v="838" actId="20577"/>
        <pc:sldMkLst>
          <pc:docMk/>
          <pc:sldMk cId="4145105984" sldId="328"/>
        </pc:sldMkLst>
        <pc:spChg chg="mod">
          <ac:chgData name="Kénida Mieses" userId="b6b4ff22b08e27ea" providerId="LiveId" clId="{7DDAF5E9-E44F-411C-8606-ED8D655FB519}" dt="2025-09-02T23:33:00.320" v="356" actId="20577"/>
          <ac:spMkLst>
            <pc:docMk/>
            <pc:sldMk cId="4145105984" sldId="328"/>
            <ac:spMk id="14" creationId="{36821013-B469-3D30-A8EA-31F5927B5D98}"/>
          </ac:spMkLst>
        </pc:spChg>
        <pc:spChg chg="mod">
          <ac:chgData name="Kénida Mieses" userId="b6b4ff22b08e27ea" providerId="LiveId" clId="{7DDAF5E9-E44F-411C-8606-ED8D655FB519}" dt="2025-09-04T22:59:42.931" v="838" actId="20577"/>
          <ac:spMkLst>
            <pc:docMk/>
            <pc:sldMk cId="4145105984" sldId="328"/>
            <ac:spMk id="17" creationId="{7CB3BCA1-BDCB-0B4D-1C19-E7C5C05FEB3A}"/>
          </ac:spMkLst>
        </pc:spChg>
      </pc:sldChg>
      <pc:sldChg chg="addSp delSp modSp mod">
        <pc:chgData name="Kénida Mieses" userId="b6b4ff22b08e27ea" providerId="LiveId" clId="{7DDAF5E9-E44F-411C-8606-ED8D655FB519}" dt="2025-09-04T22:53:57.460" v="837" actId="14100"/>
        <pc:sldMkLst>
          <pc:docMk/>
          <pc:sldMk cId="1625941956" sldId="332"/>
        </pc:sldMkLst>
        <pc:spChg chg="add mod">
          <ac:chgData name="Kénida Mieses" userId="b6b4ff22b08e27ea" providerId="LiveId" clId="{7DDAF5E9-E44F-411C-8606-ED8D655FB519}" dt="2025-09-04T22:53:52.046" v="835" actId="1076"/>
          <ac:spMkLst>
            <pc:docMk/>
            <pc:sldMk cId="1625941956" sldId="332"/>
            <ac:spMk id="7" creationId="{F241BB84-D0A6-527C-F4D1-21CEB50280FD}"/>
          </ac:spMkLst>
        </pc:spChg>
        <pc:spChg chg="mod">
          <ac:chgData name="Kénida Mieses" userId="b6b4ff22b08e27ea" providerId="LiveId" clId="{7DDAF5E9-E44F-411C-8606-ED8D655FB519}" dt="2025-09-04T22:52:35.758" v="819" actId="1076"/>
          <ac:spMkLst>
            <pc:docMk/>
            <pc:sldMk cId="1625941956" sldId="332"/>
            <ac:spMk id="8" creationId="{00000000-0000-0000-0000-000000000000}"/>
          </ac:spMkLst>
        </pc:spChg>
        <pc:graphicFrameChg chg="del mod">
          <ac:chgData name="Kénida Mieses" userId="b6b4ff22b08e27ea" providerId="LiveId" clId="{7DDAF5E9-E44F-411C-8606-ED8D655FB519}" dt="2025-09-04T22:52:10.630" v="809" actId="478"/>
          <ac:graphicFrameMkLst>
            <pc:docMk/>
            <pc:sldMk cId="1625941956" sldId="332"/>
            <ac:graphicFrameMk id="4" creationId="{00000000-0000-0000-0000-000000000000}"/>
          </ac:graphicFrameMkLst>
        </pc:graphicFrameChg>
        <pc:picChg chg="add mod">
          <ac:chgData name="Kénida Mieses" userId="b6b4ff22b08e27ea" providerId="LiveId" clId="{7DDAF5E9-E44F-411C-8606-ED8D655FB519}" dt="2025-09-04T22:53:57.460" v="837" actId="14100"/>
          <ac:picMkLst>
            <pc:docMk/>
            <pc:sldMk cId="1625941956" sldId="332"/>
            <ac:picMk id="3" creationId="{A60C425B-2BCF-FD69-9F8E-C88391720BA3}"/>
          </ac:picMkLst>
        </pc:picChg>
        <pc:picChg chg="mod">
          <ac:chgData name="Kénida Mieses" userId="b6b4ff22b08e27ea" providerId="LiveId" clId="{7DDAF5E9-E44F-411C-8606-ED8D655FB519}" dt="2025-09-04T22:52:18.499" v="811" actId="14100"/>
          <ac:picMkLst>
            <pc:docMk/>
            <pc:sldMk cId="1625941956" sldId="332"/>
            <ac:picMk id="6" creationId="{94711079-F553-A1D3-416C-1F50843AD024}"/>
          </ac:picMkLst>
        </pc:picChg>
      </pc:sldChg>
      <pc:sldChg chg="del">
        <pc:chgData name="Kénida Mieses" userId="b6b4ff22b08e27ea" providerId="LiveId" clId="{7DDAF5E9-E44F-411C-8606-ED8D655FB519}" dt="2025-09-02T01:41:46.598" v="0" actId="47"/>
        <pc:sldMkLst>
          <pc:docMk/>
          <pc:sldMk cId="3456518446" sldId="333"/>
        </pc:sldMkLst>
      </pc:sldChg>
      <pc:sldChg chg="modSp mod">
        <pc:chgData name="Kénida Mieses" userId="b6b4ff22b08e27ea" providerId="LiveId" clId="{7DDAF5E9-E44F-411C-8606-ED8D655FB519}" dt="2025-09-04T23:11:43.389" v="840" actId="1076"/>
        <pc:sldMkLst>
          <pc:docMk/>
          <pc:sldMk cId="1239534808" sldId="336"/>
        </pc:sldMkLst>
        <pc:spChg chg="mod">
          <ac:chgData name="Kénida Mieses" userId="b6b4ff22b08e27ea" providerId="LiveId" clId="{7DDAF5E9-E44F-411C-8606-ED8D655FB519}" dt="2025-09-04T23:11:43.389" v="840" actId="1076"/>
          <ac:spMkLst>
            <pc:docMk/>
            <pc:sldMk cId="1239534808" sldId="336"/>
            <ac:spMk id="7" creationId="{00000000-0000-0000-0000-000000000000}"/>
          </ac:spMkLst>
        </pc:spChg>
        <pc:picChg chg="mod">
          <ac:chgData name="Kénida Mieses" userId="b6b4ff22b08e27ea" providerId="LiveId" clId="{7DDAF5E9-E44F-411C-8606-ED8D655FB519}" dt="2025-09-03T00:10:53.416" v="399" actId="14100"/>
          <ac:picMkLst>
            <pc:docMk/>
            <pc:sldMk cId="1239534808" sldId="336"/>
            <ac:picMk id="5" creationId="{1E21A7F7-6F73-6175-6973-E5A398DB6478}"/>
          </ac:picMkLst>
        </pc:picChg>
        <pc:picChg chg="mod">
          <ac:chgData name="Kénida Mieses" userId="b6b4ff22b08e27ea" providerId="LiveId" clId="{7DDAF5E9-E44F-411C-8606-ED8D655FB519}" dt="2025-09-03T00:10:49.099" v="397" actId="1076"/>
          <ac:picMkLst>
            <pc:docMk/>
            <pc:sldMk cId="1239534808" sldId="336"/>
            <ac:picMk id="6" creationId="{09A72830-EF36-7CCC-6A68-27D82B8C04D8}"/>
          </ac:picMkLst>
        </pc:picChg>
      </pc:sldChg>
      <pc:sldChg chg="addSp delSp modSp mod">
        <pc:chgData name="Kénida Mieses" userId="b6b4ff22b08e27ea" providerId="LiveId" clId="{7DDAF5E9-E44F-411C-8606-ED8D655FB519}" dt="2025-09-02T02:14:56.275" v="354" actId="20577"/>
        <pc:sldMkLst>
          <pc:docMk/>
          <pc:sldMk cId="3655834867" sldId="343"/>
        </pc:sldMkLst>
        <pc:spChg chg="mod">
          <ac:chgData name="Kénida Mieses" userId="b6b4ff22b08e27ea" providerId="LiveId" clId="{7DDAF5E9-E44F-411C-8606-ED8D655FB519}" dt="2025-09-02T02:12:46.521" v="335" actId="1076"/>
          <ac:spMkLst>
            <pc:docMk/>
            <pc:sldMk cId="3655834867" sldId="343"/>
            <ac:spMk id="12" creationId="{2CC72F69-87E2-5ECC-2D94-42F355BD15F3}"/>
          </ac:spMkLst>
        </pc:spChg>
        <pc:graphicFrameChg chg="mod modGraphic">
          <ac:chgData name="Kénida Mieses" userId="b6b4ff22b08e27ea" providerId="LiveId" clId="{7DDAF5E9-E44F-411C-8606-ED8D655FB519}" dt="2025-09-02T02:14:56.275" v="354" actId="20577"/>
          <ac:graphicFrameMkLst>
            <pc:docMk/>
            <pc:sldMk cId="3655834867" sldId="343"/>
            <ac:graphicFrameMk id="8" creationId="{E33B06EB-9EB0-73F0-3203-F84963174D90}"/>
          </ac:graphicFrameMkLst>
        </pc:graphicFrameChg>
        <pc:picChg chg="add mod">
          <ac:chgData name="Kénida Mieses" userId="b6b4ff22b08e27ea" providerId="LiveId" clId="{7DDAF5E9-E44F-411C-8606-ED8D655FB519}" dt="2025-09-02T02:14:00.163" v="352" actId="14100"/>
          <ac:picMkLst>
            <pc:docMk/>
            <pc:sldMk cId="3655834867" sldId="343"/>
            <ac:picMk id="1028" creationId="{7EC1B4C8-8217-A822-F59F-87049F02618A}"/>
          </ac:picMkLst>
        </pc:picChg>
      </pc:sldChg>
      <pc:sldChg chg="modSp mod">
        <pc:chgData name="Kénida Mieses" userId="b6b4ff22b08e27ea" providerId="LiveId" clId="{7DDAF5E9-E44F-411C-8606-ED8D655FB519}" dt="2025-09-05T04:05:12.140" v="1203"/>
        <pc:sldMkLst>
          <pc:docMk/>
          <pc:sldMk cId="2119519717" sldId="344"/>
        </pc:sldMkLst>
        <pc:graphicFrameChg chg="mod modGraphic">
          <ac:chgData name="Kénida Mieses" userId="b6b4ff22b08e27ea" providerId="LiveId" clId="{7DDAF5E9-E44F-411C-8606-ED8D655FB519}" dt="2025-09-05T04:05:12.140" v="1203"/>
          <ac:graphicFrameMkLst>
            <pc:docMk/>
            <pc:sldMk cId="2119519717" sldId="344"/>
            <ac:graphicFrameMk id="13" creationId="{B4CD7B66-86F2-5FA4-05AE-0A4AE4374210}"/>
          </ac:graphicFrameMkLst>
        </pc:graphicFrameChg>
      </pc:sldChg>
      <pc:sldChg chg="del">
        <pc:chgData name="Kénida Mieses" userId="b6b4ff22b08e27ea" providerId="LiveId" clId="{7DDAF5E9-E44F-411C-8606-ED8D655FB519}" dt="2025-09-04T22:43:50.682" v="682" actId="47"/>
        <pc:sldMkLst>
          <pc:docMk/>
          <pc:sldMk cId="4187062185" sldId="345"/>
        </pc:sldMkLst>
      </pc:sldChg>
      <pc:sldChg chg="modSp mod">
        <pc:chgData name="Kénida Mieses" userId="b6b4ff22b08e27ea" providerId="LiveId" clId="{7DDAF5E9-E44F-411C-8606-ED8D655FB519}" dt="2025-09-05T04:11:35.785" v="1245" actId="1076"/>
        <pc:sldMkLst>
          <pc:docMk/>
          <pc:sldMk cId="264415585" sldId="349"/>
        </pc:sldMkLst>
        <pc:spChg chg="mod">
          <ac:chgData name="Kénida Mieses" userId="b6b4ff22b08e27ea" providerId="LiveId" clId="{7DDAF5E9-E44F-411C-8606-ED8D655FB519}" dt="2025-09-05T04:11:35.785" v="1245" actId="1076"/>
          <ac:spMkLst>
            <pc:docMk/>
            <pc:sldMk cId="264415585" sldId="349"/>
            <ac:spMk id="7" creationId="{E7909176-19ED-2880-2C83-C450630726A8}"/>
          </ac:spMkLst>
        </pc:spChg>
        <pc:spChg chg="mod">
          <ac:chgData name="Kénida Mieses" userId="b6b4ff22b08e27ea" providerId="LiveId" clId="{7DDAF5E9-E44F-411C-8606-ED8D655FB519}" dt="2025-09-05T04:11:32.696" v="1244" actId="1076"/>
          <ac:spMkLst>
            <pc:docMk/>
            <pc:sldMk cId="264415585" sldId="349"/>
            <ac:spMk id="8" creationId="{1E512AFF-982C-BDF1-088F-BC94567E7EA4}"/>
          </ac:spMkLst>
        </pc:spChg>
      </pc:sldChg>
      <pc:sldChg chg="modSp mod">
        <pc:chgData name="Kénida Mieses" userId="b6b4ff22b08e27ea" providerId="LiveId" clId="{7DDAF5E9-E44F-411C-8606-ED8D655FB519}" dt="2025-09-05T04:11:27.021" v="1243" actId="1076"/>
        <pc:sldMkLst>
          <pc:docMk/>
          <pc:sldMk cId="2888819812" sldId="351"/>
        </pc:sldMkLst>
        <pc:spChg chg="mod">
          <ac:chgData name="Kénida Mieses" userId="b6b4ff22b08e27ea" providerId="LiveId" clId="{7DDAF5E9-E44F-411C-8606-ED8D655FB519}" dt="2025-09-05T04:11:27.021" v="1243" actId="1076"/>
          <ac:spMkLst>
            <pc:docMk/>
            <pc:sldMk cId="2888819812" sldId="351"/>
            <ac:spMk id="3" creationId="{621ED599-82F1-FD6D-E074-A1A49704C6B1}"/>
          </ac:spMkLst>
        </pc:spChg>
      </pc:sldChg>
      <pc:sldChg chg="modSp mod">
        <pc:chgData name="Kénida Mieses" userId="b6b4ff22b08e27ea" providerId="LiveId" clId="{7DDAF5E9-E44F-411C-8606-ED8D655FB519}" dt="2025-09-05T04:11:47.192" v="1248" actId="1076"/>
        <pc:sldMkLst>
          <pc:docMk/>
          <pc:sldMk cId="2058123078" sldId="352"/>
        </pc:sldMkLst>
        <pc:spChg chg="mod">
          <ac:chgData name="Kénida Mieses" userId="b6b4ff22b08e27ea" providerId="LiveId" clId="{7DDAF5E9-E44F-411C-8606-ED8D655FB519}" dt="2025-09-05T04:11:47.192" v="1248" actId="1076"/>
          <ac:spMkLst>
            <pc:docMk/>
            <pc:sldMk cId="2058123078" sldId="352"/>
            <ac:spMk id="7" creationId="{48641341-913B-E995-5859-3A0E21AA529B}"/>
          </ac:spMkLst>
        </pc:spChg>
        <pc:spChg chg="mod">
          <ac:chgData name="Kénida Mieses" userId="b6b4ff22b08e27ea" providerId="LiveId" clId="{7DDAF5E9-E44F-411C-8606-ED8D655FB519}" dt="2025-09-05T04:11:43.063" v="1247" actId="14100"/>
          <ac:spMkLst>
            <pc:docMk/>
            <pc:sldMk cId="2058123078" sldId="352"/>
            <ac:spMk id="8" creationId="{AA8F45E9-FF6E-748B-DEBF-D15A5DF868D8}"/>
          </ac:spMkLst>
        </pc:spChg>
      </pc:sldChg>
      <pc:sldChg chg="del">
        <pc:chgData name="Kénida Mieses" userId="b6b4ff22b08e27ea" providerId="LiveId" clId="{7DDAF5E9-E44F-411C-8606-ED8D655FB519}" dt="2025-09-02T02:30:22.352" v="355" actId="47"/>
        <pc:sldMkLst>
          <pc:docMk/>
          <pc:sldMk cId="3871258745" sldId="353"/>
        </pc:sldMkLst>
      </pc:sldChg>
      <pc:sldChg chg="modSp mod">
        <pc:chgData name="Kénida Mieses" userId="b6b4ff22b08e27ea" providerId="LiveId" clId="{7DDAF5E9-E44F-411C-8606-ED8D655FB519}" dt="2025-09-05T04:01:11.065" v="1190" actId="20577"/>
        <pc:sldMkLst>
          <pc:docMk/>
          <pc:sldMk cId="3842193135" sldId="354"/>
        </pc:sldMkLst>
        <pc:spChg chg="mod">
          <ac:chgData name="Kénida Mieses" userId="b6b4ff22b08e27ea" providerId="LiveId" clId="{7DDAF5E9-E44F-411C-8606-ED8D655FB519}" dt="2025-09-05T04:00:04.918" v="1177" actId="27636"/>
          <ac:spMkLst>
            <pc:docMk/>
            <pc:sldMk cId="3842193135" sldId="354"/>
            <ac:spMk id="3" creationId="{32068A4D-7E3B-53B6-0325-8CC7ECDA4D2C}"/>
          </ac:spMkLst>
        </pc:spChg>
        <pc:spChg chg="mod">
          <ac:chgData name="Kénida Mieses" userId="b6b4ff22b08e27ea" providerId="LiveId" clId="{7DDAF5E9-E44F-411C-8606-ED8D655FB519}" dt="2025-09-05T04:01:11.065" v="1190" actId="20577"/>
          <ac:spMkLst>
            <pc:docMk/>
            <pc:sldMk cId="3842193135" sldId="354"/>
            <ac:spMk id="5" creationId="{0084BFCE-0DF9-BD6C-099F-58BFA223436E}"/>
          </ac:spMkLst>
        </pc:spChg>
      </pc:sldChg>
      <pc:sldChg chg="modSp mod">
        <pc:chgData name="Kénida Mieses" userId="b6b4ff22b08e27ea" providerId="LiveId" clId="{7DDAF5E9-E44F-411C-8606-ED8D655FB519}" dt="2025-09-02T01:43:00.843" v="6" actId="27636"/>
        <pc:sldMkLst>
          <pc:docMk/>
          <pc:sldMk cId="3286381785" sldId="355"/>
        </pc:sldMkLst>
        <pc:spChg chg="mod">
          <ac:chgData name="Kénida Mieses" userId="b6b4ff22b08e27ea" providerId="LiveId" clId="{7DDAF5E9-E44F-411C-8606-ED8D655FB519}" dt="2025-09-02T01:43:00.843" v="6" actId="27636"/>
          <ac:spMkLst>
            <pc:docMk/>
            <pc:sldMk cId="3286381785" sldId="355"/>
            <ac:spMk id="3" creationId="{6804F1D1-8A5B-E612-B0F4-86EB2F27FEB9}"/>
          </ac:spMkLst>
        </pc:spChg>
      </pc:sldChg>
      <pc:sldChg chg="modSp mod ord">
        <pc:chgData name="Kénida Mieses" userId="b6b4ff22b08e27ea" providerId="LiveId" clId="{7DDAF5E9-E44F-411C-8606-ED8D655FB519}" dt="2025-09-05T03:33:55.098" v="1020" actId="113"/>
        <pc:sldMkLst>
          <pc:docMk/>
          <pc:sldMk cId="185668783" sldId="356"/>
        </pc:sldMkLst>
        <pc:spChg chg="mod">
          <ac:chgData name="Kénida Mieses" userId="b6b4ff22b08e27ea" providerId="LiveId" clId="{7DDAF5E9-E44F-411C-8606-ED8D655FB519}" dt="2025-09-05T03:33:55.098" v="1020" actId="113"/>
          <ac:spMkLst>
            <pc:docMk/>
            <pc:sldMk cId="185668783" sldId="356"/>
            <ac:spMk id="3" creationId="{115D75D9-1328-1A08-BC60-2DB942BE5884}"/>
          </ac:spMkLst>
        </pc:spChg>
      </pc:sldChg>
      <pc:sldChg chg="modSp mod ord">
        <pc:chgData name="Kénida Mieses" userId="b6b4ff22b08e27ea" providerId="LiveId" clId="{7DDAF5E9-E44F-411C-8606-ED8D655FB519}" dt="2025-09-05T04:01:41.409" v="1192" actId="13926"/>
        <pc:sldMkLst>
          <pc:docMk/>
          <pc:sldMk cId="767574826" sldId="357"/>
        </pc:sldMkLst>
        <pc:spChg chg="mod">
          <ac:chgData name="Kénida Mieses" userId="b6b4ff22b08e27ea" providerId="LiveId" clId="{7DDAF5E9-E44F-411C-8606-ED8D655FB519}" dt="2025-09-02T01:43:44.193" v="16" actId="122"/>
          <ac:spMkLst>
            <pc:docMk/>
            <pc:sldMk cId="767574826" sldId="357"/>
            <ac:spMk id="2" creationId="{9DB6AB73-50DE-A8FC-83BE-CA9F2F837DED}"/>
          </ac:spMkLst>
        </pc:spChg>
        <pc:spChg chg="mod">
          <ac:chgData name="Kénida Mieses" userId="b6b4ff22b08e27ea" providerId="LiveId" clId="{7DDAF5E9-E44F-411C-8606-ED8D655FB519}" dt="2025-09-05T04:01:36.163" v="1191" actId="13926"/>
          <ac:spMkLst>
            <pc:docMk/>
            <pc:sldMk cId="767574826" sldId="357"/>
            <ac:spMk id="3" creationId="{2793A496-F030-D2BD-C120-4B69FB4370A2}"/>
          </ac:spMkLst>
        </pc:spChg>
        <pc:spChg chg="mod">
          <ac:chgData name="Kénida Mieses" userId="b6b4ff22b08e27ea" providerId="LiveId" clId="{7DDAF5E9-E44F-411C-8606-ED8D655FB519}" dt="2025-09-05T04:01:41.409" v="1192" actId="13926"/>
          <ac:spMkLst>
            <pc:docMk/>
            <pc:sldMk cId="767574826" sldId="357"/>
            <ac:spMk id="4" creationId="{B40A0D52-169B-E42C-BE7E-D87ADD799AD0}"/>
          </ac:spMkLst>
        </pc:spChg>
      </pc:sldChg>
      <pc:sldChg chg="modSp add mod">
        <pc:chgData name="Kénida Mieses" userId="b6b4ff22b08e27ea" providerId="LiveId" clId="{7DDAF5E9-E44F-411C-8606-ED8D655FB519}" dt="2025-09-05T04:06:24.232" v="1207" actId="27636"/>
        <pc:sldMkLst>
          <pc:docMk/>
          <pc:sldMk cId="4136957855" sldId="358"/>
        </pc:sldMkLst>
        <pc:spChg chg="mod">
          <ac:chgData name="Kénida Mieses" userId="b6b4ff22b08e27ea" providerId="LiveId" clId="{7DDAF5E9-E44F-411C-8606-ED8D655FB519}" dt="2025-09-05T04:06:24.232" v="1207" actId="27636"/>
          <ac:spMkLst>
            <pc:docMk/>
            <pc:sldMk cId="4136957855" sldId="358"/>
            <ac:spMk id="8" creationId="{988B4C22-A91E-50A2-149E-E7F3DF104920}"/>
          </ac:spMkLst>
        </pc:spChg>
      </pc:sldChg>
      <pc:sldChg chg="addSp modSp add mod">
        <pc:chgData name="Kénida Mieses" userId="b6b4ff22b08e27ea" providerId="LiveId" clId="{7DDAF5E9-E44F-411C-8606-ED8D655FB519}" dt="2025-09-02T02:01:35.467" v="271" actId="14100"/>
        <pc:sldMkLst>
          <pc:docMk/>
          <pc:sldMk cId="3490733282" sldId="359"/>
        </pc:sldMkLst>
        <pc:spChg chg="add mod">
          <ac:chgData name="Kénida Mieses" userId="b6b4ff22b08e27ea" providerId="LiveId" clId="{7DDAF5E9-E44F-411C-8606-ED8D655FB519}" dt="2025-09-02T02:01:35.467" v="271" actId="14100"/>
          <ac:spMkLst>
            <pc:docMk/>
            <pc:sldMk cId="3490733282" sldId="359"/>
            <ac:spMk id="3" creationId="{FFBDB288-F12B-0B9A-5DC9-E5CA20642E74}"/>
          </ac:spMkLst>
        </pc:spChg>
        <pc:spChg chg="mod">
          <ac:chgData name="Kénida Mieses" userId="b6b4ff22b08e27ea" providerId="LiveId" clId="{7DDAF5E9-E44F-411C-8606-ED8D655FB519}" dt="2025-09-02T02:00:43.088" v="264" actId="14100"/>
          <ac:spMkLst>
            <pc:docMk/>
            <pc:sldMk cId="3490733282" sldId="359"/>
            <ac:spMk id="8" creationId="{E3D7309E-5F21-B7F2-DA3E-A02DBB0742BA}"/>
          </ac:spMkLst>
        </pc:spChg>
      </pc:sldChg>
      <pc:sldChg chg="add del">
        <pc:chgData name="Kénida Mieses" userId="b6b4ff22b08e27ea" providerId="LiveId" clId="{7DDAF5E9-E44F-411C-8606-ED8D655FB519}" dt="2025-09-04T22:49:42.785" v="786" actId="47"/>
        <pc:sldMkLst>
          <pc:docMk/>
          <pc:sldMk cId="1354912737" sldId="360"/>
        </pc:sldMkLst>
      </pc:sldChg>
      <pc:sldChg chg="add del">
        <pc:chgData name="Kénida Mieses" userId="b6b4ff22b08e27ea" providerId="LiveId" clId="{7DDAF5E9-E44F-411C-8606-ED8D655FB519}" dt="2025-09-04T22:11:42.044" v="403" actId="2890"/>
        <pc:sldMkLst>
          <pc:docMk/>
          <pc:sldMk cId="3113271683" sldId="360"/>
        </pc:sldMkLst>
      </pc:sldChg>
      <pc:sldChg chg="addSp delSp modSp add del mod chgLayout">
        <pc:chgData name="Kénida Mieses" userId="b6b4ff22b08e27ea" providerId="LiveId" clId="{7DDAF5E9-E44F-411C-8606-ED8D655FB519}" dt="2025-09-04T22:49:29.169" v="785" actId="47"/>
        <pc:sldMkLst>
          <pc:docMk/>
          <pc:sldMk cId="748438091" sldId="361"/>
        </pc:sldMkLst>
        <pc:spChg chg="del mod">
          <ac:chgData name="Kénida Mieses" userId="b6b4ff22b08e27ea" providerId="LiveId" clId="{7DDAF5E9-E44F-411C-8606-ED8D655FB519}" dt="2025-09-04T22:17:04.381" v="414" actId="478"/>
          <ac:spMkLst>
            <pc:docMk/>
            <pc:sldMk cId="748438091" sldId="361"/>
            <ac:spMk id="2" creationId="{D4797441-5702-AD62-3E24-96CEBD43C21F}"/>
          </ac:spMkLst>
        </pc:spChg>
        <pc:spChg chg="add mod">
          <ac:chgData name="Kénida Mieses" userId="b6b4ff22b08e27ea" providerId="LiveId" clId="{7DDAF5E9-E44F-411C-8606-ED8D655FB519}" dt="2025-09-04T22:17:31.488" v="421" actId="113"/>
          <ac:spMkLst>
            <pc:docMk/>
            <pc:sldMk cId="748438091" sldId="361"/>
            <ac:spMk id="4" creationId="{50DDF334-367C-8AE0-AFE9-D52824CD05F4}"/>
          </ac:spMkLst>
        </pc:spChg>
        <pc:spChg chg="add del mod">
          <ac:chgData name="Kénida Mieses" userId="b6b4ff22b08e27ea" providerId="LiveId" clId="{7DDAF5E9-E44F-411C-8606-ED8D655FB519}" dt="2025-09-04T22:17:10.312" v="416" actId="478"/>
          <ac:spMkLst>
            <pc:docMk/>
            <pc:sldMk cId="748438091" sldId="361"/>
            <ac:spMk id="7" creationId="{B58199A1-4330-D5EA-63E8-367F15332AEA}"/>
          </ac:spMkLst>
        </pc:spChg>
        <pc:spChg chg="add del mod ord">
          <ac:chgData name="Kénida Mieses" userId="b6b4ff22b08e27ea" providerId="LiveId" clId="{7DDAF5E9-E44F-411C-8606-ED8D655FB519}" dt="2025-09-04T22:19:39.560" v="573" actId="478"/>
          <ac:spMkLst>
            <pc:docMk/>
            <pc:sldMk cId="748438091" sldId="361"/>
            <ac:spMk id="9" creationId="{9C3492D2-6973-8A68-1482-64082DF99E69}"/>
          </ac:spMkLst>
        </pc:spChg>
        <pc:spChg chg="add mod ord">
          <ac:chgData name="Kénida Mieses" userId="b6b4ff22b08e27ea" providerId="LiveId" clId="{7DDAF5E9-E44F-411C-8606-ED8D655FB519}" dt="2025-09-04T22:21:25.159" v="679" actId="20577"/>
          <ac:spMkLst>
            <pc:docMk/>
            <pc:sldMk cId="748438091" sldId="361"/>
            <ac:spMk id="10" creationId="{B5ACA6DD-CF8B-2B10-D172-6803DE96A46B}"/>
          </ac:spMkLst>
        </pc:spChg>
        <pc:graphicFrameChg chg="add del mod modGraphic">
          <ac:chgData name="Kénida Mieses" userId="b6b4ff22b08e27ea" providerId="LiveId" clId="{7DDAF5E9-E44F-411C-8606-ED8D655FB519}" dt="2025-09-04T22:19:30.028" v="571" actId="478"/>
          <ac:graphicFrameMkLst>
            <pc:docMk/>
            <pc:sldMk cId="748438091" sldId="361"/>
            <ac:graphicFrameMk id="8" creationId="{005CF967-8BE2-C4BC-AC8B-7DCA13579E52}"/>
          </ac:graphicFrameMkLst>
        </pc:graphicFrameChg>
        <pc:graphicFrameChg chg="del">
          <ac:chgData name="Kénida Mieses" userId="b6b4ff22b08e27ea" providerId="LiveId" clId="{7DDAF5E9-E44F-411C-8606-ED8D655FB519}" dt="2025-09-04T22:12:08.195" v="406" actId="478"/>
          <ac:graphicFrameMkLst>
            <pc:docMk/>
            <pc:sldMk cId="748438091" sldId="361"/>
            <ac:graphicFrameMk id="13" creationId="{DE2D047D-3093-DC6D-460E-9A7A63BFC738}"/>
          </ac:graphicFrameMkLst>
        </pc:graphicFrameChg>
      </pc:sldChg>
      <pc:sldChg chg="add del setBg">
        <pc:chgData name="Kénida Mieses" userId="b6b4ff22b08e27ea" providerId="LiveId" clId="{7DDAF5E9-E44F-411C-8606-ED8D655FB519}" dt="2025-09-04T22:45:17.446" v="755" actId="47"/>
        <pc:sldMkLst>
          <pc:docMk/>
          <pc:sldMk cId="2001023804" sldId="362"/>
        </pc:sldMkLst>
      </pc:sldChg>
      <pc:sldChg chg="addSp modSp add mod">
        <pc:chgData name="Kénida Mieses" userId="b6b4ff22b08e27ea" providerId="LiveId" clId="{7DDAF5E9-E44F-411C-8606-ED8D655FB519}" dt="2025-09-05T03:32:33.979" v="1009" actId="5793"/>
        <pc:sldMkLst>
          <pc:docMk/>
          <pc:sldMk cId="3042473871" sldId="363"/>
        </pc:sldMkLst>
        <pc:spChg chg="add mod">
          <ac:chgData name="Kénida Mieses" userId="b6b4ff22b08e27ea" providerId="LiveId" clId="{7DDAF5E9-E44F-411C-8606-ED8D655FB519}" dt="2025-09-05T03:32:33.979" v="1009" actId="5793"/>
          <ac:spMkLst>
            <pc:docMk/>
            <pc:sldMk cId="3042473871" sldId="363"/>
            <ac:spMk id="2" creationId="{C8B6D8D8-4165-4D93-F2A5-7A40BE29B109}"/>
          </ac:spMkLst>
        </pc:spChg>
        <pc:spChg chg="mod">
          <ac:chgData name="Kénida Mieses" userId="b6b4ff22b08e27ea" providerId="LiveId" clId="{7DDAF5E9-E44F-411C-8606-ED8D655FB519}" dt="2025-09-04T22:45:02.295" v="753" actId="5793"/>
          <ac:spMkLst>
            <pc:docMk/>
            <pc:sldMk cId="3042473871" sldId="363"/>
            <ac:spMk id="14" creationId="{89F7396B-37FF-98C1-A9AD-4CFC682089F2}"/>
          </ac:spMkLst>
        </pc:spChg>
        <pc:spChg chg="mod">
          <ac:chgData name="Kénida Mieses" userId="b6b4ff22b08e27ea" providerId="LiveId" clId="{7DDAF5E9-E44F-411C-8606-ED8D655FB519}" dt="2025-09-05T03:28:17.018" v="842" actId="1076"/>
          <ac:spMkLst>
            <pc:docMk/>
            <pc:sldMk cId="3042473871" sldId="363"/>
            <ac:spMk id="17" creationId="{607DFB5A-B39D-879E-9C6F-A2B7936E6AD0}"/>
          </ac:spMkLst>
        </pc:spChg>
      </pc:sldChg>
      <pc:sldChg chg="addSp delSp modSp add mod">
        <pc:chgData name="Kénida Mieses" userId="b6b4ff22b08e27ea" providerId="LiveId" clId="{7DDAF5E9-E44F-411C-8606-ED8D655FB519}" dt="2025-09-04T22:51:20.062" v="806"/>
        <pc:sldMkLst>
          <pc:docMk/>
          <pc:sldMk cId="2628096205" sldId="364"/>
        </pc:sldMkLst>
        <pc:spChg chg="del">
          <ac:chgData name="Kénida Mieses" userId="b6b4ff22b08e27ea" providerId="LiveId" clId="{7DDAF5E9-E44F-411C-8606-ED8D655FB519}" dt="2025-09-04T22:50:29.805" v="794" actId="478"/>
          <ac:spMkLst>
            <pc:docMk/>
            <pc:sldMk cId="2628096205" sldId="364"/>
            <ac:spMk id="2" creationId="{C3FCDEE7-54E0-67DF-2AB1-FC00570119A2}"/>
          </ac:spMkLst>
        </pc:spChg>
        <pc:spChg chg="add mod">
          <ac:chgData name="Kénida Mieses" userId="b6b4ff22b08e27ea" providerId="LiveId" clId="{7DDAF5E9-E44F-411C-8606-ED8D655FB519}" dt="2025-09-04T22:50:39.672" v="796" actId="1076"/>
          <ac:spMkLst>
            <pc:docMk/>
            <pc:sldMk cId="2628096205" sldId="364"/>
            <ac:spMk id="3" creationId="{ECDF3F85-FCC4-D173-CCF8-C94015609494}"/>
          </ac:spMkLst>
        </pc:spChg>
        <pc:spChg chg="add del mod">
          <ac:chgData name="Kénida Mieses" userId="b6b4ff22b08e27ea" providerId="LiveId" clId="{7DDAF5E9-E44F-411C-8606-ED8D655FB519}" dt="2025-09-04T22:50:33.335" v="795" actId="478"/>
          <ac:spMkLst>
            <pc:docMk/>
            <pc:sldMk cId="2628096205" sldId="364"/>
            <ac:spMk id="5" creationId="{549B5AB6-4F75-10B7-B66C-2BE3225192C3}"/>
          </ac:spMkLst>
        </pc:spChg>
        <pc:spChg chg="add mod">
          <ac:chgData name="Kénida Mieses" userId="b6b4ff22b08e27ea" providerId="LiveId" clId="{7DDAF5E9-E44F-411C-8606-ED8D655FB519}" dt="2025-09-04T22:51:05.261" v="803" actId="1076"/>
          <ac:spMkLst>
            <pc:docMk/>
            <pc:sldMk cId="2628096205" sldId="364"/>
            <ac:spMk id="7" creationId="{137BC8C8-57EF-3C29-359E-2EECEB5B4171}"/>
          </ac:spMkLst>
        </pc:spChg>
        <pc:graphicFrameChg chg="del">
          <ac:chgData name="Kénida Mieses" userId="b6b4ff22b08e27ea" providerId="LiveId" clId="{7DDAF5E9-E44F-411C-8606-ED8D655FB519}" dt="2025-09-04T22:50:00.158" v="788" actId="478"/>
          <ac:graphicFrameMkLst>
            <pc:docMk/>
            <pc:sldMk cId="2628096205" sldId="364"/>
            <ac:graphicFrameMk id="13" creationId="{2A680A02-A684-8B73-F2D9-88850DA7F23D}"/>
          </ac:graphicFrameMkLst>
        </pc:graphicFrameChg>
        <pc:graphicFrameChg chg="add mod modGraphic">
          <ac:chgData name="Kénida Mieses" userId="b6b4ff22b08e27ea" providerId="LiveId" clId="{7DDAF5E9-E44F-411C-8606-ED8D655FB519}" dt="2025-09-04T22:51:20.062" v="806"/>
          <ac:graphicFrameMkLst>
            <pc:docMk/>
            <pc:sldMk cId="2628096205" sldId="364"/>
            <ac:graphicFrameMk id="15" creationId="{1F8F9683-7CF6-D94C-A951-B49E18BF146E}"/>
          </ac:graphicFrameMkLst>
        </pc:graphicFrameChg>
      </pc:sldChg>
      <pc:sldChg chg="addSp delSp modSp add mod">
        <pc:chgData name="Kénida Mieses" userId="b6b4ff22b08e27ea" providerId="LiveId" clId="{7DDAF5E9-E44F-411C-8606-ED8D655FB519}" dt="2025-09-05T04:10:33.993" v="1242" actId="2711"/>
        <pc:sldMkLst>
          <pc:docMk/>
          <pc:sldMk cId="106674283" sldId="365"/>
        </pc:sldMkLst>
        <pc:spChg chg="del">
          <ac:chgData name="Kénida Mieses" userId="b6b4ff22b08e27ea" providerId="LiveId" clId="{7DDAF5E9-E44F-411C-8606-ED8D655FB519}" dt="2025-09-05T04:06:55.737" v="1211" actId="478"/>
          <ac:spMkLst>
            <pc:docMk/>
            <pc:sldMk cId="106674283" sldId="365"/>
            <ac:spMk id="3" creationId="{477B53C2-AAE6-E545-9756-47E138EAF4EC}"/>
          </ac:spMkLst>
        </pc:spChg>
        <pc:spChg chg="add del mod">
          <ac:chgData name="Kénida Mieses" userId="b6b4ff22b08e27ea" providerId="LiveId" clId="{7DDAF5E9-E44F-411C-8606-ED8D655FB519}" dt="2025-09-05T04:06:50.848" v="1210" actId="478"/>
          <ac:spMkLst>
            <pc:docMk/>
            <pc:sldMk cId="106674283" sldId="365"/>
            <ac:spMk id="4" creationId="{A3280B16-35E2-BB55-1555-589189AB9F21}"/>
          </ac:spMkLst>
        </pc:spChg>
        <pc:spChg chg="add del mod">
          <ac:chgData name="Kénida Mieses" userId="b6b4ff22b08e27ea" providerId="LiveId" clId="{7DDAF5E9-E44F-411C-8606-ED8D655FB519}" dt="2025-09-05T04:07:02.497" v="1213" actId="478"/>
          <ac:spMkLst>
            <pc:docMk/>
            <pc:sldMk cId="106674283" sldId="365"/>
            <ac:spMk id="6" creationId="{8CA0D075-DA40-C919-C125-FA2A5ADDC7E6}"/>
          </ac:spMkLst>
        </pc:spChg>
        <pc:spChg chg="del">
          <ac:chgData name="Kénida Mieses" userId="b6b4ff22b08e27ea" providerId="LiveId" clId="{7DDAF5E9-E44F-411C-8606-ED8D655FB519}" dt="2025-09-05T04:06:59.572" v="1212" actId="478"/>
          <ac:spMkLst>
            <pc:docMk/>
            <pc:sldMk cId="106674283" sldId="365"/>
            <ac:spMk id="7" creationId="{A2F2F3E8-B42B-3782-D6B2-039DD0D81CF2}"/>
          </ac:spMkLst>
        </pc:spChg>
        <pc:spChg chg="del">
          <ac:chgData name="Kénida Mieses" userId="b6b4ff22b08e27ea" providerId="LiveId" clId="{7DDAF5E9-E44F-411C-8606-ED8D655FB519}" dt="2025-09-05T04:06:47.082" v="1209" actId="478"/>
          <ac:spMkLst>
            <pc:docMk/>
            <pc:sldMk cId="106674283" sldId="365"/>
            <ac:spMk id="8" creationId="{BFB1B000-A056-68D0-ED55-41B2B9AF6C37}"/>
          </ac:spMkLst>
        </pc:spChg>
        <pc:spChg chg="add mod">
          <ac:chgData name="Kénida Mieses" userId="b6b4ff22b08e27ea" providerId="LiveId" clId="{7DDAF5E9-E44F-411C-8606-ED8D655FB519}" dt="2025-09-05T04:10:33.993" v="1242" actId="2711"/>
          <ac:spMkLst>
            <pc:docMk/>
            <pc:sldMk cId="106674283" sldId="365"/>
            <ac:spMk id="9" creationId="{863C4CEF-5AEF-0DD1-14CF-0AD6EA408EDC}"/>
          </ac:spMkLst>
        </pc:spChg>
        <pc:picChg chg="add mod">
          <ac:chgData name="Kénida Mieses" userId="b6b4ff22b08e27ea" providerId="LiveId" clId="{7DDAF5E9-E44F-411C-8606-ED8D655FB519}" dt="2025-09-05T04:08:22.425" v="1216" actId="1076"/>
          <ac:picMkLst>
            <pc:docMk/>
            <pc:sldMk cId="106674283" sldId="365"/>
            <ac:picMk id="1026" creationId="{914D2298-82CF-549E-FB65-6847251B810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FDFAB-333D-44F6-954D-F8ACDD1662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35F65-12E8-43A6-A9E9-30A2C8245AA9}">
      <dgm:prSet custT="1"/>
      <dgm:spPr/>
      <dgm:t>
        <a:bodyPr/>
        <a:lstStyle/>
        <a:p>
          <a:r>
            <a:rPr lang="es-DO" sz="2400" b="1" i="0" dirty="0"/>
            <a:t>La demencia es un síndrome que implica el deterioro de la memoria, </a:t>
          </a:r>
          <a:r>
            <a:rPr lang="es-DO" sz="2400" b="1" i="0" dirty="0">
              <a:solidFill>
                <a:schemeClr val="tx1"/>
              </a:solidFill>
            </a:rPr>
            <a:t>el</a:t>
          </a:r>
          <a:r>
            <a:rPr lang="es-DO" sz="2400" b="1" i="0" dirty="0"/>
            <a:t> intelecto, el comportamiento y la capacidad para realizar actividades de la vida diaria.</a:t>
          </a:r>
          <a:endParaRPr lang="en-US" sz="2400" dirty="0"/>
        </a:p>
      </dgm:t>
    </dgm:pt>
    <dgm:pt modelId="{1FD5342C-7141-4D66-80E2-CE092D30A562}" type="parTrans" cxnId="{31C30474-B3C8-4822-B9CC-7F8931270BF7}">
      <dgm:prSet/>
      <dgm:spPr/>
      <dgm:t>
        <a:bodyPr/>
        <a:lstStyle/>
        <a:p>
          <a:endParaRPr lang="en-US"/>
        </a:p>
      </dgm:t>
    </dgm:pt>
    <dgm:pt modelId="{CE33F719-09E6-4A9E-91F3-C7D05B78B89E}" type="sibTrans" cxnId="{31C30474-B3C8-4822-B9CC-7F8931270BF7}">
      <dgm:prSet/>
      <dgm:spPr/>
      <dgm:t>
        <a:bodyPr/>
        <a:lstStyle/>
        <a:p>
          <a:endParaRPr lang="en-US"/>
        </a:p>
      </dgm:t>
    </dgm:pt>
    <dgm:pt modelId="{C88BF0C0-29E5-4D9F-B186-D7FA98842C8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DO" sz="2400" b="1" i="0" dirty="0"/>
            <a:t>El número de personas con demencia está aumentando rápidamente.</a:t>
          </a:r>
          <a:endParaRPr lang="en-US" sz="2400" dirty="0"/>
        </a:p>
      </dgm:t>
    </dgm:pt>
    <dgm:pt modelId="{90687633-BDFE-4224-AB14-9435A43CDD14}" type="parTrans" cxnId="{C943EC7B-7D2A-4429-808B-D6174B5D69C1}">
      <dgm:prSet/>
      <dgm:spPr/>
      <dgm:t>
        <a:bodyPr/>
        <a:lstStyle/>
        <a:p>
          <a:endParaRPr lang="en-US"/>
        </a:p>
      </dgm:t>
    </dgm:pt>
    <dgm:pt modelId="{4CF93F04-FA7D-4434-89B6-1F5782A2D8AF}" type="sibTrans" cxnId="{C943EC7B-7D2A-4429-808B-D6174B5D69C1}">
      <dgm:prSet/>
      <dgm:spPr/>
      <dgm:t>
        <a:bodyPr/>
        <a:lstStyle/>
        <a:p>
          <a:endParaRPr lang="en-US"/>
        </a:p>
      </dgm:t>
    </dgm:pt>
    <dgm:pt modelId="{7E5914F9-3A52-4558-A8AE-9ED62F383FAD}">
      <dgm:prSet custT="1"/>
      <dgm:spPr/>
      <dgm:t>
        <a:bodyPr/>
        <a:lstStyle/>
        <a:p>
          <a:pPr>
            <a:buNone/>
          </a:pPr>
          <a:r>
            <a:rPr lang="es-DO" sz="2400" b="1" i="0" dirty="0"/>
            <a:t>La enfermedad de Alzheimer, que es la forma más común de demencia, acapara entre un 60% y un 70% de los casos.</a:t>
          </a:r>
          <a:endParaRPr lang="en-US" sz="2400" dirty="0"/>
        </a:p>
      </dgm:t>
    </dgm:pt>
    <dgm:pt modelId="{BDBD6BBC-ACA4-43EC-9F33-C904EF28A997}" type="parTrans" cxnId="{7AB71AA1-9EA0-4745-9435-EC306BF2769D}">
      <dgm:prSet/>
      <dgm:spPr/>
      <dgm:t>
        <a:bodyPr/>
        <a:lstStyle/>
        <a:p>
          <a:endParaRPr lang="en-US"/>
        </a:p>
      </dgm:t>
    </dgm:pt>
    <dgm:pt modelId="{D4F2241D-6642-4B51-9A49-02AE83885C46}" type="sibTrans" cxnId="{7AB71AA1-9EA0-4745-9435-EC306BF2769D}">
      <dgm:prSet/>
      <dgm:spPr/>
      <dgm:t>
        <a:bodyPr/>
        <a:lstStyle/>
        <a:p>
          <a:endParaRPr lang="en-US"/>
        </a:p>
      </dgm:t>
    </dgm:pt>
    <dgm:pt modelId="{0454B5E7-9D09-41A6-AFE5-C13194AFB971}" type="pres">
      <dgm:prSet presAssocID="{CE2FDFAB-333D-44F6-954D-F8ACDD166214}" presName="vert0" presStyleCnt="0">
        <dgm:presLayoutVars>
          <dgm:dir/>
          <dgm:animOne val="branch"/>
          <dgm:animLvl val="lvl"/>
        </dgm:presLayoutVars>
      </dgm:prSet>
      <dgm:spPr/>
    </dgm:pt>
    <dgm:pt modelId="{F0B6380A-D1D3-4F11-BB0A-FE5383DB7E07}" type="pres">
      <dgm:prSet presAssocID="{B5A35F65-12E8-43A6-A9E9-30A2C8245AA9}" presName="thickLine" presStyleLbl="alignNode1" presStyleIdx="0" presStyleCnt="3"/>
      <dgm:spPr/>
    </dgm:pt>
    <dgm:pt modelId="{00251255-A3E6-447B-AA8B-E1D000C0EBE7}" type="pres">
      <dgm:prSet presAssocID="{B5A35F65-12E8-43A6-A9E9-30A2C8245AA9}" presName="horz1" presStyleCnt="0"/>
      <dgm:spPr/>
    </dgm:pt>
    <dgm:pt modelId="{C3F76186-559B-4277-BE8A-52F5A0A635A8}" type="pres">
      <dgm:prSet presAssocID="{B5A35F65-12E8-43A6-A9E9-30A2C8245AA9}" presName="tx1" presStyleLbl="revTx" presStyleIdx="0" presStyleCnt="3"/>
      <dgm:spPr/>
    </dgm:pt>
    <dgm:pt modelId="{9DC3F6B7-0695-49F1-8FF9-7F93148C7641}" type="pres">
      <dgm:prSet presAssocID="{B5A35F65-12E8-43A6-A9E9-30A2C8245AA9}" presName="vert1" presStyleCnt="0"/>
      <dgm:spPr/>
    </dgm:pt>
    <dgm:pt modelId="{48FE62A9-6CB7-4843-9D81-738C930844D2}" type="pres">
      <dgm:prSet presAssocID="{C88BF0C0-29E5-4D9F-B186-D7FA98842C81}" presName="thickLine" presStyleLbl="alignNode1" presStyleIdx="1" presStyleCnt="3"/>
      <dgm:spPr/>
    </dgm:pt>
    <dgm:pt modelId="{2E8AF3B0-89FD-4C41-9236-7C72F2F2B760}" type="pres">
      <dgm:prSet presAssocID="{C88BF0C0-29E5-4D9F-B186-D7FA98842C81}" presName="horz1" presStyleCnt="0"/>
      <dgm:spPr/>
    </dgm:pt>
    <dgm:pt modelId="{1E051722-4302-48E2-9A5A-8C991E8D2247}" type="pres">
      <dgm:prSet presAssocID="{C88BF0C0-29E5-4D9F-B186-D7FA98842C81}" presName="tx1" presStyleLbl="revTx" presStyleIdx="1" presStyleCnt="3"/>
      <dgm:spPr/>
    </dgm:pt>
    <dgm:pt modelId="{1D829451-470C-4E2D-A91F-DC06C402765D}" type="pres">
      <dgm:prSet presAssocID="{C88BF0C0-29E5-4D9F-B186-D7FA98842C81}" presName="vert1" presStyleCnt="0"/>
      <dgm:spPr/>
    </dgm:pt>
    <dgm:pt modelId="{D5014B0A-6BFD-4316-AF18-3DE2511D0664}" type="pres">
      <dgm:prSet presAssocID="{7E5914F9-3A52-4558-A8AE-9ED62F383FAD}" presName="thickLine" presStyleLbl="alignNode1" presStyleIdx="2" presStyleCnt="3"/>
      <dgm:spPr/>
    </dgm:pt>
    <dgm:pt modelId="{CB25959E-4109-4C91-987F-FBF6FEA5B981}" type="pres">
      <dgm:prSet presAssocID="{7E5914F9-3A52-4558-A8AE-9ED62F383FAD}" presName="horz1" presStyleCnt="0"/>
      <dgm:spPr/>
    </dgm:pt>
    <dgm:pt modelId="{128F1997-1FF5-4F42-996E-890251B5A0F1}" type="pres">
      <dgm:prSet presAssocID="{7E5914F9-3A52-4558-A8AE-9ED62F383FAD}" presName="tx1" presStyleLbl="revTx" presStyleIdx="2" presStyleCnt="3"/>
      <dgm:spPr/>
    </dgm:pt>
    <dgm:pt modelId="{D8520B7D-7DBF-4210-A323-69E6882EA1D2}" type="pres">
      <dgm:prSet presAssocID="{7E5914F9-3A52-4558-A8AE-9ED62F383FAD}" presName="vert1" presStyleCnt="0"/>
      <dgm:spPr/>
    </dgm:pt>
  </dgm:ptLst>
  <dgm:cxnLst>
    <dgm:cxn modelId="{31C30474-B3C8-4822-B9CC-7F8931270BF7}" srcId="{CE2FDFAB-333D-44F6-954D-F8ACDD166214}" destId="{B5A35F65-12E8-43A6-A9E9-30A2C8245AA9}" srcOrd="0" destOrd="0" parTransId="{1FD5342C-7141-4D66-80E2-CE092D30A562}" sibTransId="{CE33F719-09E6-4A9E-91F3-C7D05B78B89E}"/>
    <dgm:cxn modelId="{C943EC7B-7D2A-4429-808B-D6174B5D69C1}" srcId="{CE2FDFAB-333D-44F6-954D-F8ACDD166214}" destId="{C88BF0C0-29E5-4D9F-B186-D7FA98842C81}" srcOrd="1" destOrd="0" parTransId="{90687633-BDFE-4224-AB14-9435A43CDD14}" sibTransId="{4CF93F04-FA7D-4434-89B6-1F5782A2D8AF}"/>
    <dgm:cxn modelId="{4E050F7C-F117-43DC-B914-7C3FDD943B7A}" type="presOf" srcId="{B5A35F65-12E8-43A6-A9E9-30A2C8245AA9}" destId="{C3F76186-559B-4277-BE8A-52F5A0A635A8}" srcOrd="0" destOrd="0" presId="urn:microsoft.com/office/officeart/2008/layout/LinedList"/>
    <dgm:cxn modelId="{5EAF0F7C-6346-40B1-AC04-9943E123AEA7}" type="presOf" srcId="{C88BF0C0-29E5-4D9F-B186-D7FA98842C81}" destId="{1E051722-4302-48E2-9A5A-8C991E8D2247}" srcOrd="0" destOrd="0" presId="urn:microsoft.com/office/officeart/2008/layout/LinedList"/>
    <dgm:cxn modelId="{7AB71AA1-9EA0-4745-9435-EC306BF2769D}" srcId="{CE2FDFAB-333D-44F6-954D-F8ACDD166214}" destId="{7E5914F9-3A52-4558-A8AE-9ED62F383FAD}" srcOrd="2" destOrd="0" parTransId="{BDBD6BBC-ACA4-43EC-9F33-C904EF28A997}" sibTransId="{D4F2241D-6642-4B51-9A49-02AE83885C46}"/>
    <dgm:cxn modelId="{1BB52AEA-BEC9-419F-830A-3C59BD5F8CCB}" type="presOf" srcId="{CE2FDFAB-333D-44F6-954D-F8ACDD166214}" destId="{0454B5E7-9D09-41A6-AFE5-C13194AFB971}" srcOrd="0" destOrd="0" presId="urn:microsoft.com/office/officeart/2008/layout/LinedList"/>
    <dgm:cxn modelId="{B2056BFC-961F-4F6E-8655-AAA378CF6248}" type="presOf" srcId="{7E5914F9-3A52-4558-A8AE-9ED62F383FAD}" destId="{128F1997-1FF5-4F42-996E-890251B5A0F1}" srcOrd="0" destOrd="0" presId="urn:microsoft.com/office/officeart/2008/layout/LinedList"/>
    <dgm:cxn modelId="{E25621BF-7A30-4FD7-9E96-B60BF161AD93}" type="presParOf" srcId="{0454B5E7-9D09-41A6-AFE5-C13194AFB971}" destId="{F0B6380A-D1D3-4F11-BB0A-FE5383DB7E07}" srcOrd="0" destOrd="0" presId="urn:microsoft.com/office/officeart/2008/layout/LinedList"/>
    <dgm:cxn modelId="{1F899A34-FF42-4950-B900-9ADD2FA6FC6E}" type="presParOf" srcId="{0454B5E7-9D09-41A6-AFE5-C13194AFB971}" destId="{00251255-A3E6-447B-AA8B-E1D000C0EBE7}" srcOrd="1" destOrd="0" presId="urn:microsoft.com/office/officeart/2008/layout/LinedList"/>
    <dgm:cxn modelId="{B0EDEF72-ACB1-4CCB-9325-71341E55853F}" type="presParOf" srcId="{00251255-A3E6-447B-AA8B-E1D000C0EBE7}" destId="{C3F76186-559B-4277-BE8A-52F5A0A635A8}" srcOrd="0" destOrd="0" presId="urn:microsoft.com/office/officeart/2008/layout/LinedList"/>
    <dgm:cxn modelId="{C24A26FC-FA01-493B-9848-75DF470B7CA3}" type="presParOf" srcId="{00251255-A3E6-447B-AA8B-E1D000C0EBE7}" destId="{9DC3F6B7-0695-49F1-8FF9-7F93148C7641}" srcOrd="1" destOrd="0" presId="urn:microsoft.com/office/officeart/2008/layout/LinedList"/>
    <dgm:cxn modelId="{2DA53806-DB08-41DB-BBC5-D1EFAE2874B2}" type="presParOf" srcId="{0454B5E7-9D09-41A6-AFE5-C13194AFB971}" destId="{48FE62A9-6CB7-4843-9D81-738C930844D2}" srcOrd="2" destOrd="0" presId="urn:microsoft.com/office/officeart/2008/layout/LinedList"/>
    <dgm:cxn modelId="{5C70CC52-D231-4C8F-B7ED-24ECCCC6BBC8}" type="presParOf" srcId="{0454B5E7-9D09-41A6-AFE5-C13194AFB971}" destId="{2E8AF3B0-89FD-4C41-9236-7C72F2F2B760}" srcOrd="3" destOrd="0" presId="urn:microsoft.com/office/officeart/2008/layout/LinedList"/>
    <dgm:cxn modelId="{7DB5BE02-3F6D-44FC-BEC3-CE9D618A23BE}" type="presParOf" srcId="{2E8AF3B0-89FD-4C41-9236-7C72F2F2B760}" destId="{1E051722-4302-48E2-9A5A-8C991E8D2247}" srcOrd="0" destOrd="0" presId="urn:microsoft.com/office/officeart/2008/layout/LinedList"/>
    <dgm:cxn modelId="{3FC48893-BBF9-40F9-BEBD-49513FA6BA1B}" type="presParOf" srcId="{2E8AF3B0-89FD-4C41-9236-7C72F2F2B760}" destId="{1D829451-470C-4E2D-A91F-DC06C402765D}" srcOrd="1" destOrd="0" presId="urn:microsoft.com/office/officeart/2008/layout/LinedList"/>
    <dgm:cxn modelId="{D02AB8B9-6D7C-4DA0-8511-BAB74B07B150}" type="presParOf" srcId="{0454B5E7-9D09-41A6-AFE5-C13194AFB971}" destId="{D5014B0A-6BFD-4316-AF18-3DE2511D0664}" srcOrd="4" destOrd="0" presId="urn:microsoft.com/office/officeart/2008/layout/LinedList"/>
    <dgm:cxn modelId="{3DCE51CB-B870-423E-A493-078DC368ADCD}" type="presParOf" srcId="{0454B5E7-9D09-41A6-AFE5-C13194AFB971}" destId="{CB25959E-4109-4C91-987F-FBF6FEA5B981}" srcOrd="5" destOrd="0" presId="urn:microsoft.com/office/officeart/2008/layout/LinedList"/>
    <dgm:cxn modelId="{A2C5097E-90BB-4230-ABC8-6E9A9CB394D8}" type="presParOf" srcId="{CB25959E-4109-4C91-987F-FBF6FEA5B981}" destId="{128F1997-1FF5-4F42-996E-890251B5A0F1}" srcOrd="0" destOrd="0" presId="urn:microsoft.com/office/officeart/2008/layout/LinedList"/>
    <dgm:cxn modelId="{FADBD4FA-858D-4082-8171-A498CD0D1B8B}" type="presParOf" srcId="{CB25959E-4109-4C91-987F-FBF6FEA5B981}" destId="{D8520B7D-7DBF-4210-A323-69E6882EA1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B57CE-4B5C-42C3-8688-6351DA4423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3719BB-EF71-4B56-A92F-A7D96BE3DC3F}">
      <dgm:prSet/>
      <dgm:spPr/>
      <dgm:t>
        <a:bodyPr/>
        <a:lstStyle/>
        <a:p>
          <a:r>
            <a:rPr lang="es-DO" b="1" i="0"/>
            <a:t>La demencia es una de las principales causas de discapacidad y dependencia entre las personas mayores en el mundo entero.</a:t>
          </a:r>
          <a:endParaRPr lang="en-US" dirty="0"/>
        </a:p>
      </dgm:t>
    </dgm:pt>
    <dgm:pt modelId="{FCC9F9CD-69B2-42F8-974F-718BBF53C72C}" type="parTrans" cxnId="{2773A9EE-752A-44FA-803E-D9ADA625F8F9}">
      <dgm:prSet/>
      <dgm:spPr/>
      <dgm:t>
        <a:bodyPr/>
        <a:lstStyle/>
        <a:p>
          <a:endParaRPr lang="en-US"/>
        </a:p>
      </dgm:t>
    </dgm:pt>
    <dgm:pt modelId="{45CA48F5-CF5D-469A-B2D7-F870A93C1932}" type="sibTrans" cxnId="{2773A9EE-752A-44FA-803E-D9ADA625F8F9}">
      <dgm:prSet/>
      <dgm:spPr/>
      <dgm:t>
        <a:bodyPr/>
        <a:lstStyle/>
        <a:p>
          <a:endParaRPr lang="en-US"/>
        </a:p>
      </dgm:t>
    </dgm:pt>
    <dgm:pt modelId="{D74E3302-916D-4684-BEBA-A2C798ADEA81}">
      <dgm:prSet/>
      <dgm:spPr/>
      <dgm:t>
        <a:bodyPr/>
        <a:lstStyle/>
        <a:p>
          <a:r>
            <a:rPr lang="es-DO" b="1" i="0" dirty="0"/>
            <a:t>La mayoría de los cuidadores de personas con demencia son familiares.</a:t>
          </a:r>
          <a:endParaRPr lang="en-US" dirty="0"/>
        </a:p>
      </dgm:t>
    </dgm:pt>
    <dgm:pt modelId="{0A866588-7821-4970-AA82-E4275C2A9337}" type="parTrans" cxnId="{36FA2EE9-59F4-4FA1-9815-4E9DC9394E88}">
      <dgm:prSet/>
      <dgm:spPr/>
      <dgm:t>
        <a:bodyPr/>
        <a:lstStyle/>
        <a:p>
          <a:endParaRPr lang="en-US"/>
        </a:p>
      </dgm:t>
    </dgm:pt>
    <dgm:pt modelId="{4D0E3F38-D3F6-49F4-AAE7-E8690547032D}" type="sibTrans" cxnId="{36FA2EE9-59F4-4FA1-9815-4E9DC9394E88}">
      <dgm:prSet/>
      <dgm:spPr/>
      <dgm:t>
        <a:bodyPr/>
        <a:lstStyle/>
        <a:p>
          <a:endParaRPr lang="en-US"/>
        </a:p>
      </dgm:t>
    </dgm:pt>
    <dgm:pt modelId="{78A7B044-8C51-470B-9B19-A18AC8DA8136}">
      <dgm:prSet/>
      <dgm:spPr/>
      <dgm:t>
        <a:bodyPr/>
        <a:lstStyle/>
        <a:p>
          <a:r>
            <a:rPr lang="es-DO" b="1" i="0" dirty="0">
              <a:solidFill>
                <a:schemeClr val="tx1"/>
              </a:solidFill>
              <a:effectLst/>
              <a:latin typeface="+mn-lt"/>
            </a:rPr>
            <a:t>La demencia afecta a nivel mundial a unos 50 millones de personas….</a:t>
          </a:r>
          <a:r>
            <a:rPr lang="es-DO" b="1" i="0" dirty="0">
              <a:solidFill>
                <a:srgbClr val="3C4245"/>
              </a:solidFill>
              <a:effectLst/>
              <a:latin typeface="+mn-lt"/>
            </a:rPr>
            <a:t> </a:t>
          </a:r>
          <a:r>
            <a:rPr lang="es-DO" b="1" i="0" dirty="0">
              <a:solidFill>
                <a:srgbClr val="FF0000"/>
              </a:solidFill>
              <a:effectLst/>
              <a:latin typeface="+mn-lt"/>
            </a:rPr>
            <a:t>82 millones en 2030 y 152 millones en 2050.</a:t>
          </a:r>
          <a:endParaRPr lang="en-US" b="1" dirty="0">
            <a:solidFill>
              <a:srgbClr val="FF0000"/>
            </a:solidFill>
            <a:latin typeface="+mn-lt"/>
          </a:endParaRPr>
        </a:p>
      </dgm:t>
    </dgm:pt>
    <dgm:pt modelId="{27ABEB8F-3579-449A-81FF-2F16B128DD47}" type="parTrans" cxnId="{4F497B83-BCC3-4FD9-A258-F61DD1C2C0EC}">
      <dgm:prSet/>
      <dgm:spPr/>
      <dgm:t>
        <a:bodyPr/>
        <a:lstStyle/>
        <a:p>
          <a:endParaRPr lang="en-US"/>
        </a:p>
      </dgm:t>
    </dgm:pt>
    <dgm:pt modelId="{806AB4CF-0A7F-45D3-928D-BB7E9D882227}" type="sibTrans" cxnId="{4F497B83-BCC3-4FD9-A258-F61DD1C2C0EC}">
      <dgm:prSet/>
      <dgm:spPr/>
      <dgm:t>
        <a:bodyPr/>
        <a:lstStyle/>
        <a:p>
          <a:endParaRPr lang="en-US"/>
        </a:p>
      </dgm:t>
    </dgm:pt>
    <dgm:pt modelId="{B957D22B-0257-4D67-9F9B-1291118B0D42}">
      <dgm:prSet/>
      <dgm:spPr/>
      <dgm:t>
        <a:bodyPr/>
        <a:lstStyle/>
        <a:p>
          <a:r>
            <a:rPr lang="es-DO" b="1" i="0" dirty="0"/>
            <a:t>La demencia no es una consecuencia inevitable del envejecimiento. Se puede presentar antes de los 60 años.</a:t>
          </a:r>
          <a:endParaRPr lang="en-US" b="1" dirty="0">
            <a:solidFill>
              <a:srgbClr val="FF0000"/>
            </a:solidFill>
            <a:latin typeface="+mn-lt"/>
          </a:endParaRPr>
        </a:p>
      </dgm:t>
    </dgm:pt>
    <dgm:pt modelId="{105B2F50-056D-4CE2-A003-70A6C406A73E}" type="parTrans" cxnId="{D58FEC51-03D7-46FF-A6DD-7C2EA6C7184D}">
      <dgm:prSet/>
      <dgm:spPr/>
      <dgm:t>
        <a:bodyPr/>
        <a:lstStyle/>
        <a:p>
          <a:endParaRPr lang="en-US"/>
        </a:p>
      </dgm:t>
    </dgm:pt>
    <dgm:pt modelId="{E17BAB1F-B2BF-4724-B762-7738914DDCF6}" type="sibTrans" cxnId="{D58FEC51-03D7-46FF-A6DD-7C2EA6C7184D}">
      <dgm:prSet/>
      <dgm:spPr/>
      <dgm:t>
        <a:bodyPr/>
        <a:lstStyle/>
        <a:p>
          <a:endParaRPr lang="en-US"/>
        </a:p>
      </dgm:t>
    </dgm:pt>
    <dgm:pt modelId="{CA701DB7-6BA8-4EEC-B239-655BD196AF6B}" type="pres">
      <dgm:prSet presAssocID="{C6DB57CE-4B5C-42C3-8688-6351DA4423EF}" presName="vert0" presStyleCnt="0">
        <dgm:presLayoutVars>
          <dgm:dir/>
          <dgm:animOne val="branch"/>
          <dgm:animLvl val="lvl"/>
        </dgm:presLayoutVars>
      </dgm:prSet>
      <dgm:spPr/>
    </dgm:pt>
    <dgm:pt modelId="{CBA9C18B-8791-42B2-8625-CADE25757C14}" type="pres">
      <dgm:prSet presAssocID="{3B3719BB-EF71-4B56-A92F-A7D96BE3DC3F}" presName="thickLine" presStyleLbl="alignNode1" presStyleIdx="0" presStyleCnt="4"/>
      <dgm:spPr/>
    </dgm:pt>
    <dgm:pt modelId="{60A01470-957A-4F87-8A95-5C32C715AEC1}" type="pres">
      <dgm:prSet presAssocID="{3B3719BB-EF71-4B56-A92F-A7D96BE3DC3F}" presName="horz1" presStyleCnt="0"/>
      <dgm:spPr/>
    </dgm:pt>
    <dgm:pt modelId="{D2072E9A-CDDA-4ECB-9B59-75E2C37D44B9}" type="pres">
      <dgm:prSet presAssocID="{3B3719BB-EF71-4B56-A92F-A7D96BE3DC3F}" presName="tx1" presStyleLbl="revTx" presStyleIdx="0" presStyleCnt="4"/>
      <dgm:spPr/>
    </dgm:pt>
    <dgm:pt modelId="{23128534-66C5-45B5-BA7A-88A6EECDDB2C}" type="pres">
      <dgm:prSet presAssocID="{3B3719BB-EF71-4B56-A92F-A7D96BE3DC3F}" presName="vert1" presStyleCnt="0"/>
      <dgm:spPr/>
    </dgm:pt>
    <dgm:pt modelId="{FDF85B96-076C-4485-8B67-6097DB65BDE5}" type="pres">
      <dgm:prSet presAssocID="{D74E3302-916D-4684-BEBA-A2C798ADEA81}" presName="thickLine" presStyleLbl="alignNode1" presStyleIdx="1" presStyleCnt="4"/>
      <dgm:spPr/>
    </dgm:pt>
    <dgm:pt modelId="{B318A775-9B68-4FF9-847D-428C54F9EBDB}" type="pres">
      <dgm:prSet presAssocID="{D74E3302-916D-4684-BEBA-A2C798ADEA81}" presName="horz1" presStyleCnt="0"/>
      <dgm:spPr/>
    </dgm:pt>
    <dgm:pt modelId="{970E6BA0-CF2C-4340-A03F-05133AD7EB17}" type="pres">
      <dgm:prSet presAssocID="{D74E3302-916D-4684-BEBA-A2C798ADEA81}" presName="tx1" presStyleLbl="revTx" presStyleIdx="1" presStyleCnt="4"/>
      <dgm:spPr/>
    </dgm:pt>
    <dgm:pt modelId="{76B9232E-525A-48BD-955E-D06CCB592AD8}" type="pres">
      <dgm:prSet presAssocID="{D74E3302-916D-4684-BEBA-A2C798ADEA81}" presName="vert1" presStyleCnt="0"/>
      <dgm:spPr/>
    </dgm:pt>
    <dgm:pt modelId="{6A3B0AA5-93FE-46D3-9354-4C5B62C4AD1D}" type="pres">
      <dgm:prSet presAssocID="{78A7B044-8C51-470B-9B19-A18AC8DA8136}" presName="thickLine" presStyleLbl="alignNode1" presStyleIdx="2" presStyleCnt="4"/>
      <dgm:spPr/>
    </dgm:pt>
    <dgm:pt modelId="{39EB50C2-FFD8-46D4-A99D-1ABD72687B8B}" type="pres">
      <dgm:prSet presAssocID="{78A7B044-8C51-470B-9B19-A18AC8DA8136}" presName="horz1" presStyleCnt="0"/>
      <dgm:spPr/>
    </dgm:pt>
    <dgm:pt modelId="{7723665E-89D2-436F-A68F-421F761AB48D}" type="pres">
      <dgm:prSet presAssocID="{78A7B044-8C51-470B-9B19-A18AC8DA8136}" presName="tx1" presStyleLbl="revTx" presStyleIdx="2" presStyleCnt="4"/>
      <dgm:spPr/>
    </dgm:pt>
    <dgm:pt modelId="{6864B2BD-119B-4D31-98EE-77F4192A9EFA}" type="pres">
      <dgm:prSet presAssocID="{78A7B044-8C51-470B-9B19-A18AC8DA8136}" presName="vert1" presStyleCnt="0"/>
      <dgm:spPr/>
    </dgm:pt>
    <dgm:pt modelId="{CD001973-52A4-4F36-A97C-DA966729B006}" type="pres">
      <dgm:prSet presAssocID="{B957D22B-0257-4D67-9F9B-1291118B0D42}" presName="thickLine" presStyleLbl="alignNode1" presStyleIdx="3" presStyleCnt="4"/>
      <dgm:spPr/>
    </dgm:pt>
    <dgm:pt modelId="{88467125-D332-4A61-8E82-78386D2C7C76}" type="pres">
      <dgm:prSet presAssocID="{B957D22B-0257-4D67-9F9B-1291118B0D42}" presName="horz1" presStyleCnt="0"/>
      <dgm:spPr/>
    </dgm:pt>
    <dgm:pt modelId="{161F93F8-8F43-43D7-9D5F-959D27D5EBB2}" type="pres">
      <dgm:prSet presAssocID="{B957D22B-0257-4D67-9F9B-1291118B0D42}" presName="tx1" presStyleLbl="revTx" presStyleIdx="3" presStyleCnt="4"/>
      <dgm:spPr/>
    </dgm:pt>
    <dgm:pt modelId="{9A7EB734-9D87-4A18-AA2D-8F1BB9CB0DDF}" type="pres">
      <dgm:prSet presAssocID="{B957D22B-0257-4D67-9F9B-1291118B0D42}" presName="vert1" presStyleCnt="0"/>
      <dgm:spPr/>
    </dgm:pt>
  </dgm:ptLst>
  <dgm:cxnLst>
    <dgm:cxn modelId="{C0003701-668E-4F8B-A986-5E6AB9E0193F}" type="presOf" srcId="{78A7B044-8C51-470B-9B19-A18AC8DA8136}" destId="{7723665E-89D2-436F-A68F-421F761AB48D}" srcOrd="0" destOrd="0" presId="urn:microsoft.com/office/officeart/2008/layout/LinedList"/>
    <dgm:cxn modelId="{D58FEC51-03D7-46FF-A6DD-7C2EA6C7184D}" srcId="{C6DB57CE-4B5C-42C3-8688-6351DA4423EF}" destId="{B957D22B-0257-4D67-9F9B-1291118B0D42}" srcOrd="3" destOrd="0" parTransId="{105B2F50-056D-4CE2-A003-70A6C406A73E}" sibTransId="{E17BAB1F-B2BF-4724-B762-7738914DDCF6}"/>
    <dgm:cxn modelId="{4F497B83-BCC3-4FD9-A258-F61DD1C2C0EC}" srcId="{C6DB57CE-4B5C-42C3-8688-6351DA4423EF}" destId="{78A7B044-8C51-470B-9B19-A18AC8DA8136}" srcOrd="2" destOrd="0" parTransId="{27ABEB8F-3579-449A-81FF-2F16B128DD47}" sibTransId="{806AB4CF-0A7F-45D3-928D-BB7E9D882227}"/>
    <dgm:cxn modelId="{1D3A0297-CA09-4A8E-9F3D-D026D1373DA8}" type="presOf" srcId="{C6DB57CE-4B5C-42C3-8688-6351DA4423EF}" destId="{CA701DB7-6BA8-4EEC-B239-655BD196AF6B}" srcOrd="0" destOrd="0" presId="urn:microsoft.com/office/officeart/2008/layout/LinedList"/>
    <dgm:cxn modelId="{E4F998BF-B1E9-499C-916A-C9BE6FC1C512}" type="presOf" srcId="{D74E3302-916D-4684-BEBA-A2C798ADEA81}" destId="{970E6BA0-CF2C-4340-A03F-05133AD7EB17}" srcOrd="0" destOrd="0" presId="urn:microsoft.com/office/officeart/2008/layout/LinedList"/>
    <dgm:cxn modelId="{862B32CC-946D-4A16-B544-BFA0B1B726D0}" type="presOf" srcId="{3B3719BB-EF71-4B56-A92F-A7D96BE3DC3F}" destId="{D2072E9A-CDDA-4ECB-9B59-75E2C37D44B9}" srcOrd="0" destOrd="0" presId="urn:microsoft.com/office/officeart/2008/layout/LinedList"/>
    <dgm:cxn modelId="{B5915CCD-8CC2-4C6A-A2A4-6221ABC67D5C}" type="presOf" srcId="{B957D22B-0257-4D67-9F9B-1291118B0D42}" destId="{161F93F8-8F43-43D7-9D5F-959D27D5EBB2}" srcOrd="0" destOrd="0" presId="urn:microsoft.com/office/officeart/2008/layout/LinedList"/>
    <dgm:cxn modelId="{36FA2EE9-59F4-4FA1-9815-4E9DC9394E88}" srcId="{C6DB57CE-4B5C-42C3-8688-6351DA4423EF}" destId="{D74E3302-916D-4684-BEBA-A2C798ADEA81}" srcOrd="1" destOrd="0" parTransId="{0A866588-7821-4970-AA82-E4275C2A9337}" sibTransId="{4D0E3F38-D3F6-49F4-AAE7-E8690547032D}"/>
    <dgm:cxn modelId="{2773A9EE-752A-44FA-803E-D9ADA625F8F9}" srcId="{C6DB57CE-4B5C-42C3-8688-6351DA4423EF}" destId="{3B3719BB-EF71-4B56-A92F-A7D96BE3DC3F}" srcOrd="0" destOrd="0" parTransId="{FCC9F9CD-69B2-42F8-974F-718BBF53C72C}" sibTransId="{45CA48F5-CF5D-469A-B2D7-F870A93C1932}"/>
    <dgm:cxn modelId="{D77C8A8E-3032-4DF8-A023-9ED4346327B3}" type="presParOf" srcId="{CA701DB7-6BA8-4EEC-B239-655BD196AF6B}" destId="{CBA9C18B-8791-42B2-8625-CADE25757C14}" srcOrd="0" destOrd="0" presId="urn:microsoft.com/office/officeart/2008/layout/LinedList"/>
    <dgm:cxn modelId="{CE856226-7114-4C40-B496-165DC1A48F85}" type="presParOf" srcId="{CA701DB7-6BA8-4EEC-B239-655BD196AF6B}" destId="{60A01470-957A-4F87-8A95-5C32C715AEC1}" srcOrd="1" destOrd="0" presId="urn:microsoft.com/office/officeart/2008/layout/LinedList"/>
    <dgm:cxn modelId="{4D148C0E-9696-4114-B6A4-B849CCFF51DD}" type="presParOf" srcId="{60A01470-957A-4F87-8A95-5C32C715AEC1}" destId="{D2072E9A-CDDA-4ECB-9B59-75E2C37D44B9}" srcOrd="0" destOrd="0" presId="urn:microsoft.com/office/officeart/2008/layout/LinedList"/>
    <dgm:cxn modelId="{73577172-9B2B-4839-AC34-BFA4F5153509}" type="presParOf" srcId="{60A01470-957A-4F87-8A95-5C32C715AEC1}" destId="{23128534-66C5-45B5-BA7A-88A6EECDDB2C}" srcOrd="1" destOrd="0" presId="urn:microsoft.com/office/officeart/2008/layout/LinedList"/>
    <dgm:cxn modelId="{0B937AFC-0399-493B-AB74-100E9909CF1B}" type="presParOf" srcId="{CA701DB7-6BA8-4EEC-B239-655BD196AF6B}" destId="{FDF85B96-076C-4485-8B67-6097DB65BDE5}" srcOrd="2" destOrd="0" presId="urn:microsoft.com/office/officeart/2008/layout/LinedList"/>
    <dgm:cxn modelId="{AD7E2375-8C81-4A2C-90B1-BBE00A4B9BBB}" type="presParOf" srcId="{CA701DB7-6BA8-4EEC-B239-655BD196AF6B}" destId="{B318A775-9B68-4FF9-847D-428C54F9EBDB}" srcOrd="3" destOrd="0" presId="urn:microsoft.com/office/officeart/2008/layout/LinedList"/>
    <dgm:cxn modelId="{12401D65-D816-41A9-8F7F-40BE1CCF3F21}" type="presParOf" srcId="{B318A775-9B68-4FF9-847D-428C54F9EBDB}" destId="{970E6BA0-CF2C-4340-A03F-05133AD7EB17}" srcOrd="0" destOrd="0" presId="urn:microsoft.com/office/officeart/2008/layout/LinedList"/>
    <dgm:cxn modelId="{DD1C3F9B-0E0E-47CA-B2D6-CCBEB72BF2EA}" type="presParOf" srcId="{B318A775-9B68-4FF9-847D-428C54F9EBDB}" destId="{76B9232E-525A-48BD-955E-D06CCB592AD8}" srcOrd="1" destOrd="0" presId="urn:microsoft.com/office/officeart/2008/layout/LinedList"/>
    <dgm:cxn modelId="{FB47BFA7-8292-41C4-ABE7-51A9ED06CB17}" type="presParOf" srcId="{CA701DB7-6BA8-4EEC-B239-655BD196AF6B}" destId="{6A3B0AA5-93FE-46D3-9354-4C5B62C4AD1D}" srcOrd="4" destOrd="0" presId="urn:microsoft.com/office/officeart/2008/layout/LinedList"/>
    <dgm:cxn modelId="{3E220CCD-2260-41EA-8462-4CB311F6AA7F}" type="presParOf" srcId="{CA701DB7-6BA8-4EEC-B239-655BD196AF6B}" destId="{39EB50C2-FFD8-46D4-A99D-1ABD72687B8B}" srcOrd="5" destOrd="0" presId="urn:microsoft.com/office/officeart/2008/layout/LinedList"/>
    <dgm:cxn modelId="{2F643BE2-1F1E-481B-946E-985CDFB529EF}" type="presParOf" srcId="{39EB50C2-FFD8-46D4-A99D-1ABD72687B8B}" destId="{7723665E-89D2-436F-A68F-421F761AB48D}" srcOrd="0" destOrd="0" presId="urn:microsoft.com/office/officeart/2008/layout/LinedList"/>
    <dgm:cxn modelId="{7A2696EA-A25B-46A3-9553-04D8BC11D1FB}" type="presParOf" srcId="{39EB50C2-FFD8-46D4-A99D-1ABD72687B8B}" destId="{6864B2BD-119B-4D31-98EE-77F4192A9EFA}" srcOrd="1" destOrd="0" presId="urn:microsoft.com/office/officeart/2008/layout/LinedList"/>
    <dgm:cxn modelId="{8B5B7105-9D4E-4DC6-99A9-07DD93C7D6CC}" type="presParOf" srcId="{CA701DB7-6BA8-4EEC-B239-655BD196AF6B}" destId="{CD001973-52A4-4F36-A97C-DA966729B006}" srcOrd="6" destOrd="0" presId="urn:microsoft.com/office/officeart/2008/layout/LinedList"/>
    <dgm:cxn modelId="{265CBE49-E1CC-46E0-9DE9-70809AC50C06}" type="presParOf" srcId="{CA701DB7-6BA8-4EEC-B239-655BD196AF6B}" destId="{88467125-D332-4A61-8E82-78386D2C7C76}" srcOrd="7" destOrd="0" presId="urn:microsoft.com/office/officeart/2008/layout/LinedList"/>
    <dgm:cxn modelId="{AAA7F589-271B-4D86-88B4-1B4127206E2E}" type="presParOf" srcId="{88467125-D332-4A61-8E82-78386D2C7C76}" destId="{161F93F8-8F43-43D7-9D5F-959D27D5EBB2}" srcOrd="0" destOrd="0" presId="urn:microsoft.com/office/officeart/2008/layout/LinedList"/>
    <dgm:cxn modelId="{59755CD8-0B53-4029-8801-D66537116A1C}" type="presParOf" srcId="{88467125-D332-4A61-8E82-78386D2C7C76}" destId="{9A7EB734-9D87-4A18-AA2D-8F1BB9CB0D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F63CD4-1B40-4735-BD4A-D9D68D0FE927}" type="doc">
      <dgm:prSet loTypeId="urn:microsoft.com/office/officeart/2005/8/layout/vProcess5" loCatId="process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F260BE6-5F11-4F3A-8AB2-07926FB2B47B}">
      <dgm:prSet custT="1"/>
      <dgm:spPr/>
      <dgm:t>
        <a:bodyPr/>
        <a:lstStyle/>
        <a:p>
          <a:r>
            <a:rPr lang="es-DO" sz="1800" dirty="0"/>
            <a:t>Un </a:t>
          </a:r>
          <a:r>
            <a:rPr lang="es-DO" sz="1800" b="1" dirty="0"/>
            <a:t>trastorno neurocognitivo mayor.</a:t>
          </a:r>
          <a:endParaRPr lang="en-US" sz="1800" dirty="0"/>
        </a:p>
      </dgm:t>
    </dgm:pt>
    <dgm:pt modelId="{5FE5EB88-5473-4F8B-A8EC-F0A7E27631A3}" type="parTrans" cxnId="{3D09686D-082C-4229-85A6-B87D66FD636F}">
      <dgm:prSet/>
      <dgm:spPr/>
      <dgm:t>
        <a:bodyPr/>
        <a:lstStyle/>
        <a:p>
          <a:endParaRPr lang="en-US"/>
        </a:p>
      </dgm:t>
    </dgm:pt>
    <dgm:pt modelId="{0B621A06-EFB1-4684-9A4B-07D18716E9D4}" type="sibTrans" cxnId="{3D09686D-082C-4229-85A6-B87D66FD636F}">
      <dgm:prSet/>
      <dgm:spPr/>
      <dgm:t>
        <a:bodyPr/>
        <a:lstStyle/>
        <a:p>
          <a:endParaRPr lang="en-US"/>
        </a:p>
      </dgm:t>
    </dgm:pt>
    <dgm:pt modelId="{017F349C-3D81-4905-820F-A5C7059AB862}">
      <dgm:prSet custT="1"/>
      <dgm:spPr/>
      <dgm:t>
        <a:bodyPr/>
        <a:lstStyle/>
        <a:p>
          <a:r>
            <a:rPr lang="es-DO" sz="1800" dirty="0"/>
            <a:t>Evidencia declive de uno más dominios cognitivos.</a:t>
          </a:r>
          <a:endParaRPr lang="en-US" sz="1800" dirty="0"/>
        </a:p>
      </dgm:t>
    </dgm:pt>
    <dgm:pt modelId="{4AD0DE7B-F0EC-4A74-8CB0-21E815A20FE7}" type="parTrans" cxnId="{517F92D2-E30B-4974-AD0F-5215E2DB2679}">
      <dgm:prSet/>
      <dgm:spPr/>
      <dgm:t>
        <a:bodyPr/>
        <a:lstStyle/>
        <a:p>
          <a:endParaRPr lang="en-US"/>
        </a:p>
      </dgm:t>
    </dgm:pt>
    <dgm:pt modelId="{86767E60-0610-44C7-9B16-5C4E1305CCCA}" type="sibTrans" cxnId="{517F92D2-E30B-4974-AD0F-5215E2DB2679}">
      <dgm:prSet/>
      <dgm:spPr/>
      <dgm:t>
        <a:bodyPr/>
        <a:lstStyle/>
        <a:p>
          <a:endParaRPr lang="en-US"/>
        </a:p>
      </dgm:t>
    </dgm:pt>
    <dgm:pt modelId="{EA4AB226-B085-40AA-A6AA-28E46F9BED2C}">
      <dgm:prSet custT="1"/>
      <dgm:spPr/>
      <dgm:t>
        <a:bodyPr/>
        <a:lstStyle/>
        <a:p>
          <a:r>
            <a:rPr lang="es-DO" sz="1800" dirty="0"/>
            <a:t>DC: atención compleja, función ejecutiva, aprendizaje y memoria, lenguaje, habilidad perceptual motora o cognición social.</a:t>
          </a:r>
          <a:endParaRPr lang="en-US" sz="1800" dirty="0"/>
        </a:p>
      </dgm:t>
    </dgm:pt>
    <dgm:pt modelId="{F753D4D3-B81F-46D0-B4ED-541A50EE4E9E}" type="parTrans" cxnId="{66D6D6D0-84AD-426E-879C-5D85C664D366}">
      <dgm:prSet/>
      <dgm:spPr/>
      <dgm:t>
        <a:bodyPr/>
        <a:lstStyle/>
        <a:p>
          <a:endParaRPr lang="en-US"/>
        </a:p>
      </dgm:t>
    </dgm:pt>
    <dgm:pt modelId="{70B91E3B-06A0-46B8-866F-45131F0D6B48}" type="sibTrans" cxnId="{66D6D6D0-84AD-426E-879C-5D85C664D366}">
      <dgm:prSet/>
      <dgm:spPr/>
      <dgm:t>
        <a:bodyPr/>
        <a:lstStyle/>
        <a:p>
          <a:endParaRPr lang="en-US"/>
        </a:p>
      </dgm:t>
    </dgm:pt>
    <dgm:pt modelId="{22246D17-7A79-40B8-9C62-17C13E911C98}">
      <dgm:prSet custT="1"/>
      <dgm:spPr/>
      <dgm:t>
        <a:bodyPr/>
        <a:lstStyle/>
        <a:p>
          <a:r>
            <a:rPr lang="es-DO" sz="1800" dirty="0"/>
            <a:t>Informado por paciente o su familiar</a:t>
          </a:r>
          <a:endParaRPr lang="en-US" sz="1800" dirty="0"/>
        </a:p>
      </dgm:t>
    </dgm:pt>
    <dgm:pt modelId="{8DDE8B7B-06ED-49AD-8D0A-39DD14E2575C}" type="parTrans" cxnId="{A6ADA7BF-0C08-459C-BE86-EFA79212411A}">
      <dgm:prSet/>
      <dgm:spPr/>
      <dgm:t>
        <a:bodyPr/>
        <a:lstStyle/>
        <a:p>
          <a:endParaRPr lang="en-US"/>
        </a:p>
      </dgm:t>
    </dgm:pt>
    <dgm:pt modelId="{2B6B00C7-F5B2-4854-AAAE-A71D167CEECC}" type="sibTrans" cxnId="{A6ADA7BF-0C08-459C-BE86-EFA79212411A}">
      <dgm:prSet/>
      <dgm:spPr/>
      <dgm:t>
        <a:bodyPr/>
        <a:lstStyle/>
        <a:p>
          <a:endParaRPr lang="en-US"/>
        </a:p>
      </dgm:t>
    </dgm:pt>
    <dgm:pt modelId="{48FA3187-7A96-49AB-A2BD-8FFF664BB0D2}">
      <dgm:prSet custT="1"/>
      <dgm:spPr/>
      <dgm:t>
        <a:bodyPr/>
        <a:lstStyle/>
        <a:p>
          <a:r>
            <a:rPr lang="es-DO" sz="1800" dirty="0"/>
            <a:t>Documentado por una prueba neuropsicológica o por otra evaluación clínica cuantitativa.</a:t>
          </a:r>
          <a:endParaRPr lang="en-US" sz="1800" dirty="0"/>
        </a:p>
      </dgm:t>
    </dgm:pt>
    <dgm:pt modelId="{7586EF0B-C879-4F61-9F43-879AEE72BC6F}" type="parTrans" cxnId="{AE64B240-B3A1-4CDD-98E0-3FBC62A52ED4}">
      <dgm:prSet/>
      <dgm:spPr/>
      <dgm:t>
        <a:bodyPr/>
        <a:lstStyle/>
        <a:p>
          <a:endParaRPr lang="en-US"/>
        </a:p>
      </dgm:t>
    </dgm:pt>
    <dgm:pt modelId="{7FB90246-A7BD-4AB7-8BA9-58ED8A08E08A}" type="sibTrans" cxnId="{AE64B240-B3A1-4CDD-98E0-3FBC62A52ED4}">
      <dgm:prSet/>
      <dgm:spPr/>
      <dgm:t>
        <a:bodyPr/>
        <a:lstStyle/>
        <a:p>
          <a:endParaRPr lang="en-US"/>
        </a:p>
      </dgm:t>
    </dgm:pt>
    <dgm:pt modelId="{B6CC47EC-EA7A-4436-8B0A-DBA3DD95FF68}" type="pres">
      <dgm:prSet presAssocID="{0EF63CD4-1B40-4735-BD4A-D9D68D0FE927}" presName="outerComposite" presStyleCnt="0">
        <dgm:presLayoutVars>
          <dgm:chMax val="5"/>
          <dgm:dir/>
          <dgm:resizeHandles val="exact"/>
        </dgm:presLayoutVars>
      </dgm:prSet>
      <dgm:spPr/>
    </dgm:pt>
    <dgm:pt modelId="{69E491C3-C2BD-4E4F-9643-808926B2E7FF}" type="pres">
      <dgm:prSet presAssocID="{0EF63CD4-1B40-4735-BD4A-D9D68D0FE927}" presName="dummyMaxCanvas" presStyleCnt="0">
        <dgm:presLayoutVars/>
      </dgm:prSet>
      <dgm:spPr/>
    </dgm:pt>
    <dgm:pt modelId="{832E69E1-1D80-41C4-9902-D625FEDCA069}" type="pres">
      <dgm:prSet presAssocID="{0EF63CD4-1B40-4735-BD4A-D9D68D0FE927}" presName="FiveNodes_1" presStyleLbl="node1" presStyleIdx="0" presStyleCnt="5">
        <dgm:presLayoutVars>
          <dgm:bulletEnabled val="1"/>
        </dgm:presLayoutVars>
      </dgm:prSet>
      <dgm:spPr/>
    </dgm:pt>
    <dgm:pt modelId="{43C03C53-B4DF-463B-9AD1-11403EA25047}" type="pres">
      <dgm:prSet presAssocID="{0EF63CD4-1B40-4735-BD4A-D9D68D0FE927}" presName="FiveNodes_2" presStyleLbl="node1" presStyleIdx="1" presStyleCnt="5">
        <dgm:presLayoutVars>
          <dgm:bulletEnabled val="1"/>
        </dgm:presLayoutVars>
      </dgm:prSet>
      <dgm:spPr/>
    </dgm:pt>
    <dgm:pt modelId="{FD454EF1-55DB-402A-AEE4-98B06066D89B}" type="pres">
      <dgm:prSet presAssocID="{0EF63CD4-1B40-4735-BD4A-D9D68D0FE927}" presName="FiveNodes_3" presStyleLbl="node1" presStyleIdx="2" presStyleCnt="5">
        <dgm:presLayoutVars>
          <dgm:bulletEnabled val="1"/>
        </dgm:presLayoutVars>
      </dgm:prSet>
      <dgm:spPr/>
    </dgm:pt>
    <dgm:pt modelId="{561CC320-6C27-4A1A-ABD7-FC1FBA4437BC}" type="pres">
      <dgm:prSet presAssocID="{0EF63CD4-1B40-4735-BD4A-D9D68D0FE927}" presName="FiveNodes_4" presStyleLbl="node1" presStyleIdx="3" presStyleCnt="5">
        <dgm:presLayoutVars>
          <dgm:bulletEnabled val="1"/>
        </dgm:presLayoutVars>
      </dgm:prSet>
      <dgm:spPr/>
    </dgm:pt>
    <dgm:pt modelId="{806EA799-1E7D-48B9-9944-CCE56D2EB2FA}" type="pres">
      <dgm:prSet presAssocID="{0EF63CD4-1B40-4735-BD4A-D9D68D0FE927}" presName="FiveNodes_5" presStyleLbl="node1" presStyleIdx="4" presStyleCnt="5">
        <dgm:presLayoutVars>
          <dgm:bulletEnabled val="1"/>
        </dgm:presLayoutVars>
      </dgm:prSet>
      <dgm:spPr/>
    </dgm:pt>
    <dgm:pt modelId="{221E1E56-054E-4B2C-A824-EB306D9D6A31}" type="pres">
      <dgm:prSet presAssocID="{0EF63CD4-1B40-4735-BD4A-D9D68D0FE927}" presName="FiveConn_1-2" presStyleLbl="fgAccFollowNode1" presStyleIdx="0" presStyleCnt="4">
        <dgm:presLayoutVars>
          <dgm:bulletEnabled val="1"/>
        </dgm:presLayoutVars>
      </dgm:prSet>
      <dgm:spPr/>
    </dgm:pt>
    <dgm:pt modelId="{619B1F4C-42B0-4BBD-998C-D67FCC6DB745}" type="pres">
      <dgm:prSet presAssocID="{0EF63CD4-1B40-4735-BD4A-D9D68D0FE927}" presName="FiveConn_2-3" presStyleLbl="fgAccFollowNode1" presStyleIdx="1" presStyleCnt="4">
        <dgm:presLayoutVars>
          <dgm:bulletEnabled val="1"/>
        </dgm:presLayoutVars>
      </dgm:prSet>
      <dgm:spPr/>
    </dgm:pt>
    <dgm:pt modelId="{C7AB15B6-125E-4C7A-988D-B07CEB96A239}" type="pres">
      <dgm:prSet presAssocID="{0EF63CD4-1B40-4735-BD4A-D9D68D0FE927}" presName="FiveConn_3-4" presStyleLbl="fgAccFollowNode1" presStyleIdx="2" presStyleCnt="4">
        <dgm:presLayoutVars>
          <dgm:bulletEnabled val="1"/>
        </dgm:presLayoutVars>
      </dgm:prSet>
      <dgm:spPr/>
    </dgm:pt>
    <dgm:pt modelId="{D8DA0F39-0493-4EC8-A1AC-5F36A01B9484}" type="pres">
      <dgm:prSet presAssocID="{0EF63CD4-1B40-4735-BD4A-D9D68D0FE927}" presName="FiveConn_4-5" presStyleLbl="fgAccFollowNode1" presStyleIdx="3" presStyleCnt="4">
        <dgm:presLayoutVars>
          <dgm:bulletEnabled val="1"/>
        </dgm:presLayoutVars>
      </dgm:prSet>
      <dgm:spPr/>
    </dgm:pt>
    <dgm:pt modelId="{EA8C5FE2-A726-4969-908B-09B3B97F7A86}" type="pres">
      <dgm:prSet presAssocID="{0EF63CD4-1B40-4735-BD4A-D9D68D0FE927}" presName="FiveNodes_1_text" presStyleLbl="node1" presStyleIdx="4" presStyleCnt="5">
        <dgm:presLayoutVars>
          <dgm:bulletEnabled val="1"/>
        </dgm:presLayoutVars>
      </dgm:prSet>
      <dgm:spPr/>
    </dgm:pt>
    <dgm:pt modelId="{F0F49BE5-77A1-44EF-B1C0-C9706F6D3E01}" type="pres">
      <dgm:prSet presAssocID="{0EF63CD4-1B40-4735-BD4A-D9D68D0FE927}" presName="FiveNodes_2_text" presStyleLbl="node1" presStyleIdx="4" presStyleCnt="5">
        <dgm:presLayoutVars>
          <dgm:bulletEnabled val="1"/>
        </dgm:presLayoutVars>
      </dgm:prSet>
      <dgm:spPr/>
    </dgm:pt>
    <dgm:pt modelId="{E166097B-3E20-4D25-A595-E26B0300677F}" type="pres">
      <dgm:prSet presAssocID="{0EF63CD4-1B40-4735-BD4A-D9D68D0FE927}" presName="FiveNodes_3_text" presStyleLbl="node1" presStyleIdx="4" presStyleCnt="5">
        <dgm:presLayoutVars>
          <dgm:bulletEnabled val="1"/>
        </dgm:presLayoutVars>
      </dgm:prSet>
      <dgm:spPr/>
    </dgm:pt>
    <dgm:pt modelId="{565C9B7E-6AB2-409E-8B28-E918DADEBF6C}" type="pres">
      <dgm:prSet presAssocID="{0EF63CD4-1B40-4735-BD4A-D9D68D0FE927}" presName="FiveNodes_4_text" presStyleLbl="node1" presStyleIdx="4" presStyleCnt="5">
        <dgm:presLayoutVars>
          <dgm:bulletEnabled val="1"/>
        </dgm:presLayoutVars>
      </dgm:prSet>
      <dgm:spPr/>
    </dgm:pt>
    <dgm:pt modelId="{E64CB790-F26E-4C10-8023-24BA477AF679}" type="pres">
      <dgm:prSet presAssocID="{0EF63CD4-1B40-4735-BD4A-D9D68D0FE92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684D236-B2FD-46F7-8EB8-8D4A2960F73D}" type="presOf" srcId="{2B6B00C7-F5B2-4854-AAAE-A71D167CEECC}" destId="{D8DA0F39-0493-4EC8-A1AC-5F36A01B9484}" srcOrd="0" destOrd="0" presId="urn:microsoft.com/office/officeart/2005/8/layout/vProcess5"/>
    <dgm:cxn modelId="{AE64B240-B3A1-4CDD-98E0-3FBC62A52ED4}" srcId="{0EF63CD4-1B40-4735-BD4A-D9D68D0FE927}" destId="{48FA3187-7A96-49AB-A2BD-8FFF664BB0D2}" srcOrd="4" destOrd="0" parTransId="{7586EF0B-C879-4F61-9F43-879AEE72BC6F}" sibTransId="{7FB90246-A7BD-4AB7-8BA9-58ED8A08E08A}"/>
    <dgm:cxn modelId="{47F84A41-36B6-46C0-B2B7-7538FA9C73A8}" type="presOf" srcId="{48FA3187-7A96-49AB-A2BD-8FFF664BB0D2}" destId="{806EA799-1E7D-48B9-9944-CCE56D2EB2FA}" srcOrd="0" destOrd="0" presId="urn:microsoft.com/office/officeart/2005/8/layout/vProcess5"/>
    <dgm:cxn modelId="{96D4E265-A39B-4B12-B07C-C0850B65D1B3}" type="presOf" srcId="{0B621A06-EFB1-4684-9A4B-07D18716E9D4}" destId="{221E1E56-054E-4B2C-A824-EB306D9D6A31}" srcOrd="0" destOrd="0" presId="urn:microsoft.com/office/officeart/2005/8/layout/vProcess5"/>
    <dgm:cxn modelId="{3D09686D-082C-4229-85A6-B87D66FD636F}" srcId="{0EF63CD4-1B40-4735-BD4A-D9D68D0FE927}" destId="{EF260BE6-5F11-4F3A-8AB2-07926FB2B47B}" srcOrd="0" destOrd="0" parTransId="{5FE5EB88-5473-4F8B-A8EC-F0A7E27631A3}" sibTransId="{0B621A06-EFB1-4684-9A4B-07D18716E9D4}"/>
    <dgm:cxn modelId="{769F4971-1C2F-430A-955C-E33914C7A4A5}" type="presOf" srcId="{48FA3187-7A96-49AB-A2BD-8FFF664BB0D2}" destId="{E64CB790-F26E-4C10-8023-24BA477AF679}" srcOrd="1" destOrd="0" presId="urn:microsoft.com/office/officeart/2005/8/layout/vProcess5"/>
    <dgm:cxn modelId="{4A255075-9E54-4B75-A41F-3D89431202EB}" type="presOf" srcId="{EF260BE6-5F11-4F3A-8AB2-07926FB2B47B}" destId="{EA8C5FE2-A726-4969-908B-09B3B97F7A86}" srcOrd="1" destOrd="0" presId="urn:microsoft.com/office/officeart/2005/8/layout/vProcess5"/>
    <dgm:cxn modelId="{799C5976-7F22-4D60-B944-2901F9200E6B}" type="presOf" srcId="{22246D17-7A79-40B8-9C62-17C13E911C98}" destId="{565C9B7E-6AB2-409E-8B28-E918DADEBF6C}" srcOrd="1" destOrd="0" presId="urn:microsoft.com/office/officeart/2005/8/layout/vProcess5"/>
    <dgm:cxn modelId="{4F028656-DEAE-416F-8624-53D3D41D34B8}" type="presOf" srcId="{EF260BE6-5F11-4F3A-8AB2-07926FB2B47B}" destId="{832E69E1-1D80-41C4-9902-D625FEDCA069}" srcOrd="0" destOrd="0" presId="urn:microsoft.com/office/officeart/2005/8/layout/vProcess5"/>
    <dgm:cxn modelId="{67EB669B-7A9C-4C3D-B030-1987719EB5C5}" type="presOf" srcId="{70B91E3B-06A0-46B8-866F-45131F0D6B48}" destId="{C7AB15B6-125E-4C7A-988D-B07CEB96A239}" srcOrd="0" destOrd="0" presId="urn:microsoft.com/office/officeart/2005/8/layout/vProcess5"/>
    <dgm:cxn modelId="{01D9AEA9-5663-423F-8465-0BA1977EFB33}" type="presOf" srcId="{0EF63CD4-1B40-4735-BD4A-D9D68D0FE927}" destId="{B6CC47EC-EA7A-4436-8B0A-DBA3DD95FF68}" srcOrd="0" destOrd="0" presId="urn:microsoft.com/office/officeart/2005/8/layout/vProcess5"/>
    <dgm:cxn modelId="{C5636FB0-5B59-408D-974E-EC872810125A}" type="presOf" srcId="{017F349C-3D81-4905-820F-A5C7059AB862}" destId="{43C03C53-B4DF-463B-9AD1-11403EA25047}" srcOrd="0" destOrd="0" presId="urn:microsoft.com/office/officeart/2005/8/layout/vProcess5"/>
    <dgm:cxn modelId="{A6ADA7BF-0C08-459C-BE86-EFA79212411A}" srcId="{0EF63CD4-1B40-4735-BD4A-D9D68D0FE927}" destId="{22246D17-7A79-40B8-9C62-17C13E911C98}" srcOrd="3" destOrd="0" parTransId="{8DDE8B7B-06ED-49AD-8D0A-39DD14E2575C}" sibTransId="{2B6B00C7-F5B2-4854-AAAE-A71D167CEECC}"/>
    <dgm:cxn modelId="{574E42C5-FEFA-4F7C-B623-201E8F5FE060}" type="presOf" srcId="{86767E60-0610-44C7-9B16-5C4E1305CCCA}" destId="{619B1F4C-42B0-4BBD-998C-D67FCC6DB745}" srcOrd="0" destOrd="0" presId="urn:microsoft.com/office/officeart/2005/8/layout/vProcess5"/>
    <dgm:cxn modelId="{99DA78C5-4684-4D33-8865-2176DB5C0AA2}" type="presOf" srcId="{22246D17-7A79-40B8-9C62-17C13E911C98}" destId="{561CC320-6C27-4A1A-ABD7-FC1FBA4437BC}" srcOrd="0" destOrd="0" presId="urn:microsoft.com/office/officeart/2005/8/layout/vProcess5"/>
    <dgm:cxn modelId="{66D6D6D0-84AD-426E-879C-5D85C664D366}" srcId="{0EF63CD4-1B40-4735-BD4A-D9D68D0FE927}" destId="{EA4AB226-B085-40AA-A6AA-28E46F9BED2C}" srcOrd="2" destOrd="0" parTransId="{F753D4D3-B81F-46D0-B4ED-541A50EE4E9E}" sibTransId="{70B91E3B-06A0-46B8-866F-45131F0D6B48}"/>
    <dgm:cxn modelId="{517F92D2-E30B-4974-AD0F-5215E2DB2679}" srcId="{0EF63CD4-1B40-4735-BD4A-D9D68D0FE927}" destId="{017F349C-3D81-4905-820F-A5C7059AB862}" srcOrd="1" destOrd="0" parTransId="{4AD0DE7B-F0EC-4A74-8CB0-21E815A20FE7}" sibTransId="{86767E60-0610-44C7-9B16-5C4E1305CCCA}"/>
    <dgm:cxn modelId="{591DA4E1-6751-41D3-853B-5633B6C2DE1C}" type="presOf" srcId="{017F349C-3D81-4905-820F-A5C7059AB862}" destId="{F0F49BE5-77A1-44EF-B1C0-C9706F6D3E01}" srcOrd="1" destOrd="0" presId="urn:microsoft.com/office/officeart/2005/8/layout/vProcess5"/>
    <dgm:cxn modelId="{124724FB-85A2-44C7-A524-B37464D732BC}" type="presOf" srcId="{EA4AB226-B085-40AA-A6AA-28E46F9BED2C}" destId="{E166097B-3E20-4D25-A595-E26B0300677F}" srcOrd="1" destOrd="0" presId="urn:microsoft.com/office/officeart/2005/8/layout/vProcess5"/>
    <dgm:cxn modelId="{545B38FF-AE8D-4E8B-B570-56E61DE5E06D}" type="presOf" srcId="{EA4AB226-B085-40AA-A6AA-28E46F9BED2C}" destId="{FD454EF1-55DB-402A-AEE4-98B06066D89B}" srcOrd="0" destOrd="0" presId="urn:microsoft.com/office/officeart/2005/8/layout/vProcess5"/>
    <dgm:cxn modelId="{51F83BDC-1F08-42B2-96D0-207C15ECD3EB}" type="presParOf" srcId="{B6CC47EC-EA7A-4436-8B0A-DBA3DD95FF68}" destId="{69E491C3-C2BD-4E4F-9643-808926B2E7FF}" srcOrd="0" destOrd="0" presId="urn:microsoft.com/office/officeart/2005/8/layout/vProcess5"/>
    <dgm:cxn modelId="{5AA4BF20-88DE-44CE-9783-69D06DACECB1}" type="presParOf" srcId="{B6CC47EC-EA7A-4436-8B0A-DBA3DD95FF68}" destId="{832E69E1-1D80-41C4-9902-D625FEDCA069}" srcOrd="1" destOrd="0" presId="urn:microsoft.com/office/officeart/2005/8/layout/vProcess5"/>
    <dgm:cxn modelId="{BA16DA1F-7EA4-4F46-960B-EC13FAB54039}" type="presParOf" srcId="{B6CC47EC-EA7A-4436-8B0A-DBA3DD95FF68}" destId="{43C03C53-B4DF-463B-9AD1-11403EA25047}" srcOrd="2" destOrd="0" presId="urn:microsoft.com/office/officeart/2005/8/layout/vProcess5"/>
    <dgm:cxn modelId="{97A4125B-7E2E-4C22-89B5-BF1C463966A5}" type="presParOf" srcId="{B6CC47EC-EA7A-4436-8B0A-DBA3DD95FF68}" destId="{FD454EF1-55DB-402A-AEE4-98B06066D89B}" srcOrd="3" destOrd="0" presId="urn:microsoft.com/office/officeart/2005/8/layout/vProcess5"/>
    <dgm:cxn modelId="{CF47BBA5-89B2-4621-81ED-3251086A3C76}" type="presParOf" srcId="{B6CC47EC-EA7A-4436-8B0A-DBA3DD95FF68}" destId="{561CC320-6C27-4A1A-ABD7-FC1FBA4437BC}" srcOrd="4" destOrd="0" presId="urn:microsoft.com/office/officeart/2005/8/layout/vProcess5"/>
    <dgm:cxn modelId="{71BE7CD9-84AB-45E1-B9DD-FF377A925A54}" type="presParOf" srcId="{B6CC47EC-EA7A-4436-8B0A-DBA3DD95FF68}" destId="{806EA799-1E7D-48B9-9944-CCE56D2EB2FA}" srcOrd="5" destOrd="0" presId="urn:microsoft.com/office/officeart/2005/8/layout/vProcess5"/>
    <dgm:cxn modelId="{F44748AF-DB22-4ACB-91A1-BCF297A51D4B}" type="presParOf" srcId="{B6CC47EC-EA7A-4436-8B0A-DBA3DD95FF68}" destId="{221E1E56-054E-4B2C-A824-EB306D9D6A31}" srcOrd="6" destOrd="0" presId="urn:microsoft.com/office/officeart/2005/8/layout/vProcess5"/>
    <dgm:cxn modelId="{29173F98-BEF4-446F-B563-38E8B8CB7EA5}" type="presParOf" srcId="{B6CC47EC-EA7A-4436-8B0A-DBA3DD95FF68}" destId="{619B1F4C-42B0-4BBD-998C-D67FCC6DB745}" srcOrd="7" destOrd="0" presId="urn:microsoft.com/office/officeart/2005/8/layout/vProcess5"/>
    <dgm:cxn modelId="{36DF50E8-B918-4859-B9FB-A0A89A94DD0E}" type="presParOf" srcId="{B6CC47EC-EA7A-4436-8B0A-DBA3DD95FF68}" destId="{C7AB15B6-125E-4C7A-988D-B07CEB96A239}" srcOrd="8" destOrd="0" presId="urn:microsoft.com/office/officeart/2005/8/layout/vProcess5"/>
    <dgm:cxn modelId="{11C64FD2-E73A-4D15-908C-8936D077BF1F}" type="presParOf" srcId="{B6CC47EC-EA7A-4436-8B0A-DBA3DD95FF68}" destId="{D8DA0F39-0493-4EC8-A1AC-5F36A01B9484}" srcOrd="9" destOrd="0" presId="urn:microsoft.com/office/officeart/2005/8/layout/vProcess5"/>
    <dgm:cxn modelId="{AB5E716A-D29B-479D-BC5A-47A9A00B7ABF}" type="presParOf" srcId="{B6CC47EC-EA7A-4436-8B0A-DBA3DD95FF68}" destId="{EA8C5FE2-A726-4969-908B-09B3B97F7A86}" srcOrd="10" destOrd="0" presId="urn:microsoft.com/office/officeart/2005/8/layout/vProcess5"/>
    <dgm:cxn modelId="{4C74E9F3-96FE-4789-80A9-E656E6B46701}" type="presParOf" srcId="{B6CC47EC-EA7A-4436-8B0A-DBA3DD95FF68}" destId="{F0F49BE5-77A1-44EF-B1C0-C9706F6D3E01}" srcOrd="11" destOrd="0" presId="urn:microsoft.com/office/officeart/2005/8/layout/vProcess5"/>
    <dgm:cxn modelId="{40BD2B43-9B25-4C1F-B306-DE77840E0274}" type="presParOf" srcId="{B6CC47EC-EA7A-4436-8B0A-DBA3DD95FF68}" destId="{E166097B-3E20-4D25-A595-E26B0300677F}" srcOrd="12" destOrd="0" presId="urn:microsoft.com/office/officeart/2005/8/layout/vProcess5"/>
    <dgm:cxn modelId="{E1855B32-A290-4D17-8024-A5E69B629CF8}" type="presParOf" srcId="{B6CC47EC-EA7A-4436-8B0A-DBA3DD95FF68}" destId="{565C9B7E-6AB2-409E-8B28-E918DADEBF6C}" srcOrd="13" destOrd="0" presId="urn:microsoft.com/office/officeart/2005/8/layout/vProcess5"/>
    <dgm:cxn modelId="{2B0CA5F4-595B-4B72-9301-85D9A0985C06}" type="presParOf" srcId="{B6CC47EC-EA7A-4436-8B0A-DBA3DD95FF68}" destId="{E64CB790-F26E-4C10-8023-24BA477AF67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480D65-00EB-4108-A826-76166D897C21}" type="doc">
      <dgm:prSet loTypeId="urn:microsoft.com/office/officeart/2005/8/layout/defaul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0F97427-60B3-473A-99AD-FFFEE7663DE7}">
      <dgm:prSet/>
      <dgm:spPr/>
      <dgm:t>
        <a:bodyPr/>
        <a:lstStyle/>
        <a:p>
          <a:r>
            <a:rPr lang="es-DO" dirty="0"/>
            <a:t>Los déficits que interfieren con la función diaria y la independencia.</a:t>
          </a:r>
        </a:p>
        <a:p>
          <a:r>
            <a:rPr lang="es-DO" dirty="0"/>
            <a:t>No en un síndrome confusional, ni se explican mejor por otro trastorno mental.</a:t>
          </a:r>
          <a:endParaRPr lang="en-US" dirty="0"/>
        </a:p>
      </dgm:t>
    </dgm:pt>
    <dgm:pt modelId="{0A13779B-CE72-4634-9948-D70A09891A56}" type="parTrans" cxnId="{C846A790-28FE-451F-924D-364CE3C0DEEF}">
      <dgm:prSet/>
      <dgm:spPr/>
      <dgm:t>
        <a:bodyPr/>
        <a:lstStyle/>
        <a:p>
          <a:endParaRPr lang="en-US"/>
        </a:p>
      </dgm:t>
    </dgm:pt>
    <dgm:pt modelId="{2F09DF34-32E8-4601-8390-92B23B17BC31}" type="sibTrans" cxnId="{C846A790-28FE-451F-924D-364CE3C0DEEF}">
      <dgm:prSet/>
      <dgm:spPr/>
      <dgm:t>
        <a:bodyPr/>
        <a:lstStyle/>
        <a:p>
          <a:endParaRPr lang="en-US"/>
        </a:p>
      </dgm:t>
    </dgm:pt>
    <dgm:pt modelId="{95CB1C78-7FD4-4184-94F5-E1E7A3A7E433}" type="pres">
      <dgm:prSet presAssocID="{82480D65-00EB-4108-A826-76166D897C21}" presName="diagram" presStyleCnt="0">
        <dgm:presLayoutVars>
          <dgm:dir/>
          <dgm:resizeHandles val="exact"/>
        </dgm:presLayoutVars>
      </dgm:prSet>
      <dgm:spPr/>
    </dgm:pt>
    <dgm:pt modelId="{8ABAC0D0-F72D-4401-8579-8F38958E4C79}" type="pres">
      <dgm:prSet presAssocID="{70F97427-60B3-473A-99AD-FFFEE7663DE7}" presName="node" presStyleLbl="node1" presStyleIdx="0" presStyleCnt="1" custLinFactNeighborX="1208" custLinFactNeighborY="17918">
        <dgm:presLayoutVars>
          <dgm:bulletEnabled val="1"/>
        </dgm:presLayoutVars>
      </dgm:prSet>
      <dgm:spPr/>
    </dgm:pt>
  </dgm:ptLst>
  <dgm:cxnLst>
    <dgm:cxn modelId="{C9257353-036B-48C5-B9D7-D57D9479CF82}" type="presOf" srcId="{82480D65-00EB-4108-A826-76166D897C21}" destId="{95CB1C78-7FD4-4184-94F5-E1E7A3A7E433}" srcOrd="0" destOrd="0" presId="urn:microsoft.com/office/officeart/2005/8/layout/default"/>
    <dgm:cxn modelId="{C846A790-28FE-451F-924D-364CE3C0DEEF}" srcId="{82480D65-00EB-4108-A826-76166D897C21}" destId="{70F97427-60B3-473A-99AD-FFFEE7663DE7}" srcOrd="0" destOrd="0" parTransId="{0A13779B-CE72-4634-9948-D70A09891A56}" sibTransId="{2F09DF34-32E8-4601-8390-92B23B17BC31}"/>
    <dgm:cxn modelId="{32E619BB-76DE-4E8F-8763-D4F2A410D056}" type="presOf" srcId="{70F97427-60B3-473A-99AD-FFFEE7663DE7}" destId="{8ABAC0D0-F72D-4401-8579-8F38958E4C79}" srcOrd="0" destOrd="0" presId="urn:microsoft.com/office/officeart/2005/8/layout/default"/>
    <dgm:cxn modelId="{55E09E08-49B9-48CE-8362-2AEEBEA60CA8}" type="presParOf" srcId="{95CB1C78-7FD4-4184-94F5-E1E7A3A7E433}" destId="{8ABAC0D0-F72D-4401-8579-8F38958E4C7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0E0756-E0EE-460F-8E95-620B57320B9D}" type="doc">
      <dgm:prSet loTypeId="urn:microsoft.com/office/officeart/2005/8/layout/default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BFFDBC3-602D-4D38-8121-1FC8C9FBB4ED}">
      <dgm:prSet phldrT="[Texto]" custT="1"/>
      <dgm:spPr/>
      <dgm:t>
        <a:bodyPr/>
        <a:lstStyle/>
        <a:p>
          <a:pPr algn="l">
            <a:buNone/>
          </a:pPr>
          <a:endParaRPr lang="en-US" sz="1600" b="1" dirty="0"/>
        </a:p>
        <a:p>
          <a:pPr algn="l">
            <a:buNone/>
          </a:pPr>
          <a:r>
            <a:rPr lang="en-US" sz="1600" b="1" dirty="0"/>
            <a:t> </a:t>
          </a:r>
          <a:r>
            <a:rPr lang="en-US" sz="1800" b="1" dirty="0"/>
            <a:t>Fase </a:t>
          </a:r>
          <a:r>
            <a:rPr lang="en-US" sz="1800" b="1" dirty="0" err="1"/>
            <a:t>Preclínica</a:t>
          </a:r>
          <a:r>
            <a:rPr lang="en-US" sz="1800" b="1" dirty="0"/>
            <a:t> (hasta 20 </a:t>
          </a:r>
          <a:r>
            <a:rPr lang="en-US" sz="1800" b="1" dirty="0" err="1"/>
            <a:t>años</a:t>
          </a:r>
          <a:r>
            <a:rPr lang="en-US" sz="1800" b="1" dirty="0"/>
            <a:t> antes)</a:t>
          </a:r>
        </a:p>
        <a:p>
          <a:pPr algn="l">
            <a:buNone/>
          </a:pPr>
          <a:r>
            <a:rPr lang="es-DO" sz="1800" dirty="0"/>
            <a:t>No hay síntomas cognitivos evidentes. Hay c</a:t>
          </a:r>
          <a:r>
            <a:rPr lang="es-DO" sz="1800" noProof="0" dirty="0" err="1"/>
            <a:t>ambios</a:t>
          </a:r>
          <a:r>
            <a:rPr lang="es-DO" sz="1800" noProof="0" dirty="0"/>
            <a:t> neuropatológicos</a:t>
          </a:r>
          <a:r>
            <a:rPr lang="en-US" sz="1800" dirty="0"/>
            <a:t>.</a:t>
          </a:r>
        </a:p>
      </dgm:t>
    </dgm:pt>
    <dgm:pt modelId="{98DE6FC6-F6A9-44FB-8965-373FE48609DB}" type="parTrans" cxnId="{2B4A890B-DB28-4822-8DBA-45B1B0DEFADA}">
      <dgm:prSet/>
      <dgm:spPr/>
      <dgm:t>
        <a:bodyPr/>
        <a:lstStyle/>
        <a:p>
          <a:endParaRPr lang="en-US"/>
        </a:p>
      </dgm:t>
    </dgm:pt>
    <dgm:pt modelId="{528BA285-DE08-4C2F-8DBD-C6D4E6DA6C46}" type="sibTrans" cxnId="{2B4A890B-DB28-4822-8DBA-45B1B0DEFADA}">
      <dgm:prSet/>
      <dgm:spPr/>
      <dgm:t>
        <a:bodyPr/>
        <a:lstStyle/>
        <a:p>
          <a:endParaRPr lang="en-US"/>
        </a:p>
      </dgm:t>
    </dgm:pt>
    <dgm:pt modelId="{45107116-9D50-4096-AD0E-13ED0713BD11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b="1" dirty="0"/>
            <a:t>Fase Leve (</a:t>
          </a:r>
          <a:r>
            <a:rPr lang="en-US" sz="1600" b="1" dirty="0" err="1"/>
            <a:t>Deterioro</a:t>
          </a:r>
          <a:r>
            <a:rPr lang="en-US" sz="1600" b="1" dirty="0"/>
            <a:t> </a:t>
          </a:r>
          <a:r>
            <a:rPr lang="en-US" sz="1600" b="1" dirty="0" err="1"/>
            <a:t>cognitivo</a:t>
          </a:r>
          <a:r>
            <a:rPr lang="en-US" sz="1600" b="1" dirty="0"/>
            <a:t> </a:t>
          </a:r>
          <a:r>
            <a:rPr lang="en-US" sz="1600" b="1" dirty="0" err="1"/>
            <a:t>leve</a:t>
          </a:r>
          <a:r>
            <a:rPr lang="en-US" sz="1600" b="1" dirty="0"/>
            <a:t> </a:t>
          </a:r>
          <a:r>
            <a:rPr lang="en-US" sz="1600" b="1" dirty="0" err="1"/>
            <a:t>por</a:t>
          </a:r>
          <a:r>
            <a:rPr lang="en-US" sz="1600" b="1" dirty="0"/>
            <a:t> EA)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 dirty="0"/>
            <a:t>Olvidos frecuentes de hechos recientes.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600" dirty="0" err="1"/>
            <a:t>Dificultad</a:t>
          </a:r>
          <a:r>
            <a:rPr lang="en-US" sz="1600" dirty="0"/>
            <a:t> para </a:t>
          </a:r>
          <a:r>
            <a:rPr lang="en-US" sz="1600" dirty="0" err="1"/>
            <a:t>planificar</a:t>
          </a:r>
          <a:r>
            <a:rPr lang="en-US" sz="1600" dirty="0"/>
            <a:t> o resolver </a:t>
          </a:r>
          <a:r>
            <a:rPr lang="en-US" sz="1600" dirty="0" err="1"/>
            <a:t>problemas</a:t>
          </a:r>
          <a:r>
            <a:rPr lang="en-US" sz="1600" dirty="0"/>
            <a:t> </a:t>
          </a:r>
          <a:r>
            <a:rPr lang="en-US" sz="1600" dirty="0" err="1"/>
            <a:t>sencillos</a:t>
          </a:r>
          <a:r>
            <a:rPr lang="en-US" sz="1600" dirty="0"/>
            <a:t>.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 dirty="0"/>
            <a:t>Lenguaje: problemas para encontrar palabras.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 dirty="0"/>
            <a:t>Independiente en AVD básicas, pero alteración en AVD instrumentales .</a:t>
          </a:r>
        </a:p>
      </dgm:t>
    </dgm:pt>
    <dgm:pt modelId="{BEB961CA-FFA9-45A5-9B34-925A638ED6C1}" type="parTrans" cxnId="{B86F8BFB-E810-48CA-ABAA-53FC3157F0A6}">
      <dgm:prSet/>
      <dgm:spPr/>
      <dgm:t>
        <a:bodyPr/>
        <a:lstStyle/>
        <a:p>
          <a:endParaRPr lang="en-US"/>
        </a:p>
      </dgm:t>
    </dgm:pt>
    <dgm:pt modelId="{DBDC21BF-E4DB-4F5C-A2E5-56C948AA5C0C}" type="sibTrans" cxnId="{B86F8BFB-E810-48CA-ABAA-53FC3157F0A6}">
      <dgm:prSet/>
      <dgm:spPr/>
      <dgm:t>
        <a:bodyPr/>
        <a:lstStyle/>
        <a:p>
          <a:endParaRPr lang="en-US"/>
        </a:p>
      </dgm:t>
    </dgm:pt>
    <dgm:pt modelId="{BC79DAD0-8E74-4722-820D-9CABDC3E5B87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b="1"/>
            <a:t>Fase Moderada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/>
            <a:t>Pérdida más evidente de memoria y orientación.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/>
            <a:t>Dificultad para reconocer personas conocidas.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/>
            <a:t>Lenguaje más limitado.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/>
            <a:t>Necesita ayuda para AVD básicas Cambios conductuales: apatía, irritabilidad, síntomas psicóticos en algunos casos.</a:t>
          </a:r>
          <a:endParaRPr lang="en-US" sz="1600" dirty="0"/>
        </a:p>
      </dgm:t>
    </dgm:pt>
    <dgm:pt modelId="{526ED2C6-D9AF-4BEF-BBD3-2EB10CFA0A23}" type="parTrans" cxnId="{EE715DDF-A47B-49DE-B538-F2FD9E6A5342}">
      <dgm:prSet/>
      <dgm:spPr/>
      <dgm:t>
        <a:bodyPr/>
        <a:lstStyle/>
        <a:p>
          <a:endParaRPr lang="en-US"/>
        </a:p>
      </dgm:t>
    </dgm:pt>
    <dgm:pt modelId="{2BB6F32A-576D-4E24-B1C9-C33EBA169078}" type="sibTrans" cxnId="{EE715DDF-A47B-49DE-B538-F2FD9E6A5342}">
      <dgm:prSet/>
      <dgm:spPr/>
      <dgm:t>
        <a:bodyPr/>
        <a:lstStyle/>
        <a:p>
          <a:endParaRPr lang="en-US"/>
        </a:p>
      </dgm:t>
    </dgm:pt>
    <dgm:pt modelId="{D5D5494D-7351-4253-ABF5-29ECFBE9515F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600" b="1" dirty="0"/>
            <a:t>Fase Severa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 dirty="0"/>
            <a:t>Dependencia total para todas las AVD.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 dirty="0"/>
            <a:t>Lenguaje muy reducido o ausente.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 noProof="0" dirty="0"/>
            <a:t>Incontinencia urinaria </a:t>
          </a:r>
          <a:r>
            <a:rPr lang="en-US" sz="1600" dirty="0"/>
            <a:t>y fecal.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 dirty="0"/>
            <a:t>Rigidez, alteraciones motoras, encamamiento en etapas avanzadas.</a:t>
          </a:r>
        </a:p>
        <a:p>
          <a:pPr algn="l">
            <a:buFont typeface="Arial" panose="020B0604020202020204" pitchFamily="34" charset="0"/>
            <a:buChar char="•"/>
          </a:pPr>
          <a:r>
            <a:rPr lang="es-DO" sz="1600" dirty="0"/>
            <a:t>Mayor riesgo de infecciones y complicaciones médicas.</a:t>
          </a:r>
          <a:endParaRPr lang="en-US" sz="1600" dirty="0"/>
        </a:p>
      </dgm:t>
    </dgm:pt>
    <dgm:pt modelId="{E5BB1FB8-1520-4467-A173-2375C75DC196}" type="parTrans" cxnId="{AF454083-EF9B-41F7-9905-EAB2B25856F2}">
      <dgm:prSet/>
      <dgm:spPr/>
      <dgm:t>
        <a:bodyPr/>
        <a:lstStyle/>
        <a:p>
          <a:endParaRPr lang="en-US"/>
        </a:p>
      </dgm:t>
    </dgm:pt>
    <dgm:pt modelId="{868823C5-C3F0-4F54-BB36-61B544E85AA0}" type="sibTrans" cxnId="{AF454083-EF9B-41F7-9905-EAB2B25856F2}">
      <dgm:prSet/>
      <dgm:spPr/>
      <dgm:t>
        <a:bodyPr/>
        <a:lstStyle/>
        <a:p>
          <a:endParaRPr lang="en-US"/>
        </a:p>
      </dgm:t>
    </dgm:pt>
    <dgm:pt modelId="{BF601493-6E05-4D4F-8BD1-2267E8EF5461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DO" sz="1800" dirty="0"/>
            <a:t>Posible quejas subjetivas de memoria sin impacto en la vida diaria.</a:t>
          </a:r>
        </a:p>
      </dgm:t>
    </dgm:pt>
    <dgm:pt modelId="{E1DA5F11-7D0B-400C-B3A8-D74F9CD87204}" type="parTrans" cxnId="{F5C4D204-96ED-4527-BB04-4C5831D634B2}">
      <dgm:prSet/>
      <dgm:spPr/>
      <dgm:t>
        <a:bodyPr/>
        <a:lstStyle/>
        <a:p>
          <a:endParaRPr lang="en-US"/>
        </a:p>
      </dgm:t>
    </dgm:pt>
    <dgm:pt modelId="{4E19E099-AC88-46FA-9C6F-A853ABAD7706}" type="sibTrans" cxnId="{F5C4D204-96ED-4527-BB04-4C5831D634B2}">
      <dgm:prSet/>
      <dgm:spPr/>
      <dgm:t>
        <a:bodyPr/>
        <a:lstStyle/>
        <a:p>
          <a:endParaRPr lang="en-US"/>
        </a:p>
      </dgm:t>
    </dgm:pt>
    <dgm:pt modelId="{EA13B2FA-F3CE-4F4E-B3CB-F931E21776E0}" type="pres">
      <dgm:prSet presAssocID="{3B0E0756-E0EE-460F-8E95-620B57320B9D}" presName="diagram" presStyleCnt="0">
        <dgm:presLayoutVars>
          <dgm:dir/>
          <dgm:resizeHandles val="exact"/>
        </dgm:presLayoutVars>
      </dgm:prSet>
      <dgm:spPr/>
    </dgm:pt>
    <dgm:pt modelId="{AA6CDF4E-1E52-477E-9ADF-B82CF61D5647}" type="pres">
      <dgm:prSet presAssocID="{3BFFDBC3-602D-4D38-8121-1FC8C9FBB4ED}" presName="node" presStyleLbl="node1" presStyleIdx="0" presStyleCnt="4" custScaleY="94236">
        <dgm:presLayoutVars>
          <dgm:bulletEnabled val="1"/>
        </dgm:presLayoutVars>
      </dgm:prSet>
      <dgm:spPr/>
    </dgm:pt>
    <dgm:pt modelId="{01B98298-8D5D-4CC6-9B21-75E4807B37D4}" type="pres">
      <dgm:prSet presAssocID="{528BA285-DE08-4C2F-8DBD-C6D4E6DA6C46}" presName="sibTrans" presStyleCnt="0"/>
      <dgm:spPr/>
    </dgm:pt>
    <dgm:pt modelId="{03B6C1A4-0CCB-4B19-B761-B14618A3CDBE}" type="pres">
      <dgm:prSet presAssocID="{45107116-9D50-4096-AD0E-13ED0713BD11}" presName="node" presStyleLbl="node1" presStyleIdx="1" presStyleCnt="4">
        <dgm:presLayoutVars>
          <dgm:bulletEnabled val="1"/>
        </dgm:presLayoutVars>
      </dgm:prSet>
      <dgm:spPr/>
    </dgm:pt>
    <dgm:pt modelId="{18AC3E66-6592-4920-A968-0170AA4ADEF2}" type="pres">
      <dgm:prSet presAssocID="{DBDC21BF-E4DB-4F5C-A2E5-56C948AA5C0C}" presName="sibTrans" presStyleCnt="0"/>
      <dgm:spPr/>
    </dgm:pt>
    <dgm:pt modelId="{BD366045-1ACC-447D-BF64-74A6C3DE13A6}" type="pres">
      <dgm:prSet presAssocID="{BC79DAD0-8E74-4722-820D-9CABDC3E5B87}" presName="node" presStyleLbl="node1" presStyleIdx="2" presStyleCnt="4">
        <dgm:presLayoutVars>
          <dgm:bulletEnabled val="1"/>
        </dgm:presLayoutVars>
      </dgm:prSet>
      <dgm:spPr/>
    </dgm:pt>
    <dgm:pt modelId="{9ADDED70-8EC8-4EC9-9BA8-C7A709E7DDA8}" type="pres">
      <dgm:prSet presAssocID="{2BB6F32A-576D-4E24-B1C9-C33EBA169078}" presName="sibTrans" presStyleCnt="0"/>
      <dgm:spPr/>
    </dgm:pt>
    <dgm:pt modelId="{38C76DAD-CE64-46CF-9326-502B851590F4}" type="pres">
      <dgm:prSet presAssocID="{D5D5494D-7351-4253-ABF5-29ECFBE9515F}" presName="node" presStyleLbl="node1" presStyleIdx="3" presStyleCnt="4">
        <dgm:presLayoutVars>
          <dgm:bulletEnabled val="1"/>
        </dgm:presLayoutVars>
      </dgm:prSet>
      <dgm:spPr/>
    </dgm:pt>
  </dgm:ptLst>
  <dgm:cxnLst>
    <dgm:cxn modelId="{F5C4D204-96ED-4527-BB04-4C5831D634B2}" srcId="{3BFFDBC3-602D-4D38-8121-1FC8C9FBB4ED}" destId="{BF601493-6E05-4D4F-8BD1-2267E8EF5461}" srcOrd="0" destOrd="0" parTransId="{E1DA5F11-7D0B-400C-B3A8-D74F9CD87204}" sibTransId="{4E19E099-AC88-46FA-9C6F-A853ABAD7706}"/>
    <dgm:cxn modelId="{2B4A890B-DB28-4822-8DBA-45B1B0DEFADA}" srcId="{3B0E0756-E0EE-460F-8E95-620B57320B9D}" destId="{3BFFDBC3-602D-4D38-8121-1FC8C9FBB4ED}" srcOrd="0" destOrd="0" parTransId="{98DE6FC6-F6A9-44FB-8965-373FE48609DB}" sibTransId="{528BA285-DE08-4C2F-8DBD-C6D4E6DA6C46}"/>
    <dgm:cxn modelId="{413E613D-3F1C-4BF6-ACF8-FF45EC9248E7}" type="presOf" srcId="{45107116-9D50-4096-AD0E-13ED0713BD11}" destId="{03B6C1A4-0CCB-4B19-B761-B14618A3CDBE}" srcOrd="0" destOrd="0" presId="urn:microsoft.com/office/officeart/2005/8/layout/default"/>
    <dgm:cxn modelId="{BD0D3950-5222-4F1A-8353-CF286E7C95B9}" type="presOf" srcId="{3BFFDBC3-602D-4D38-8121-1FC8C9FBB4ED}" destId="{AA6CDF4E-1E52-477E-9ADF-B82CF61D5647}" srcOrd="0" destOrd="0" presId="urn:microsoft.com/office/officeart/2005/8/layout/default"/>
    <dgm:cxn modelId="{AE235B55-3E4A-4253-94FE-04AB55726289}" type="presOf" srcId="{3B0E0756-E0EE-460F-8E95-620B57320B9D}" destId="{EA13B2FA-F3CE-4F4E-B3CB-F931E21776E0}" srcOrd="0" destOrd="0" presId="urn:microsoft.com/office/officeart/2005/8/layout/default"/>
    <dgm:cxn modelId="{AF454083-EF9B-41F7-9905-EAB2B25856F2}" srcId="{3B0E0756-E0EE-460F-8E95-620B57320B9D}" destId="{D5D5494D-7351-4253-ABF5-29ECFBE9515F}" srcOrd="3" destOrd="0" parTransId="{E5BB1FB8-1520-4467-A173-2375C75DC196}" sibTransId="{868823C5-C3F0-4F54-BB36-61B544E85AA0}"/>
    <dgm:cxn modelId="{CBFF34B4-AC49-4479-9428-5FDE19FEBECD}" type="presOf" srcId="{BC79DAD0-8E74-4722-820D-9CABDC3E5B87}" destId="{BD366045-1ACC-447D-BF64-74A6C3DE13A6}" srcOrd="0" destOrd="0" presId="urn:microsoft.com/office/officeart/2005/8/layout/default"/>
    <dgm:cxn modelId="{D74C34BB-0560-4CCA-AEDB-936FFF510CC3}" type="presOf" srcId="{D5D5494D-7351-4253-ABF5-29ECFBE9515F}" destId="{38C76DAD-CE64-46CF-9326-502B851590F4}" srcOrd="0" destOrd="0" presId="urn:microsoft.com/office/officeart/2005/8/layout/default"/>
    <dgm:cxn modelId="{E6448ABE-3B27-4005-9703-464B4793B83C}" type="presOf" srcId="{BF601493-6E05-4D4F-8BD1-2267E8EF5461}" destId="{AA6CDF4E-1E52-477E-9ADF-B82CF61D5647}" srcOrd="0" destOrd="1" presId="urn:microsoft.com/office/officeart/2005/8/layout/default"/>
    <dgm:cxn modelId="{EE715DDF-A47B-49DE-B538-F2FD9E6A5342}" srcId="{3B0E0756-E0EE-460F-8E95-620B57320B9D}" destId="{BC79DAD0-8E74-4722-820D-9CABDC3E5B87}" srcOrd="2" destOrd="0" parTransId="{526ED2C6-D9AF-4BEF-BBD3-2EB10CFA0A23}" sibTransId="{2BB6F32A-576D-4E24-B1C9-C33EBA169078}"/>
    <dgm:cxn modelId="{B86F8BFB-E810-48CA-ABAA-53FC3157F0A6}" srcId="{3B0E0756-E0EE-460F-8E95-620B57320B9D}" destId="{45107116-9D50-4096-AD0E-13ED0713BD11}" srcOrd="1" destOrd="0" parTransId="{BEB961CA-FFA9-45A5-9B34-925A638ED6C1}" sibTransId="{DBDC21BF-E4DB-4F5C-A2E5-56C948AA5C0C}"/>
    <dgm:cxn modelId="{4BB7502E-AA79-4667-87F1-CED723964D2C}" type="presParOf" srcId="{EA13B2FA-F3CE-4F4E-B3CB-F931E21776E0}" destId="{AA6CDF4E-1E52-477E-9ADF-B82CF61D5647}" srcOrd="0" destOrd="0" presId="urn:microsoft.com/office/officeart/2005/8/layout/default"/>
    <dgm:cxn modelId="{659CFD9B-7557-4EA6-82CD-73968FF2A6C0}" type="presParOf" srcId="{EA13B2FA-F3CE-4F4E-B3CB-F931E21776E0}" destId="{01B98298-8D5D-4CC6-9B21-75E4807B37D4}" srcOrd="1" destOrd="0" presId="urn:microsoft.com/office/officeart/2005/8/layout/default"/>
    <dgm:cxn modelId="{9EABAD07-DD68-4AE8-9C05-96E2C34CCCFC}" type="presParOf" srcId="{EA13B2FA-F3CE-4F4E-B3CB-F931E21776E0}" destId="{03B6C1A4-0CCB-4B19-B761-B14618A3CDBE}" srcOrd="2" destOrd="0" presId="urn:microsoft.com/office/officeart/2005/8/layout/default"/>
    <dgm:cxn modelId="{08DA2DF8-AA8F-4E87-AF93-946804CB1716}" type="presParOf" srcId="{EA13B2FA-F3CE-4F4E-B3CB-F931E21776E0}" destId="{18AC3E66-6592-4920-A968-0170AA4ADEF2}" srcOrd="3" destOrd="0" presId="urn:microsoft.com/office/officeart/2005/8/layout/default"/>
    <dgm:cxn modelId="{82B2C797-3B7B-4040-8570-78C80FD1BF49}" type="presParOf" srcId="{EA13B2FA-F3CE-4F4E-B3CB-F931E21776E0}" destId="{BD366045-1ACC-447D-BF64-74A6C3DE13A6}" srcOrd="4" destOrd="0" presId="urn:microsoft.com/office/officeart/2005/8/layout/default"/>
    <dgm:cxn modelId="{D6420A48-AF33-44E6-869C-2096DC582E4E}" type="presParOf" srcId="{EA13B2FA-F3CE-4F4E-B3CB-F931E21776E0}" destId="{9ADDED70-8EC8-4EC9-9BA8-C7A709E7DDA8}" srcOrd="5" destOrd="0" presId="urn:microsoft.com/office/officeart/2005/8/layout/default"/>
    <dgm:cxn modelId="{EDAAAB9C-79E5-4CE2-9FD1-DF73ABC1B366}" type="presParOf" srcId="{EA13B2FA-F3CE-4F4E-B3CB-F931E21776E0}" destId="{38C76DAD-CE64-46CF-9326-502B851590F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726047-0226-4F82-BF8D-F4FB3D9930FD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B6AA910-59AE-4212-A413-5A2A9017558F}">
      <dgm:prSet custT="1"/>
      <dgm:spPr/>
      <dgm:t>
        <a:bodyPr/>
        <a:lstStyle/>
        <a:p>
          <a:endParaRPr lang="en-US" sz="1800" b="1" dirty="0"/>
        </a:p>
        <a:p>
          <a:r>
            <a:rPr lang="en-US" sz="1800" b="1" dirty="0"/>
            <a:t>A (Amyloid)</a:t>
          </a:r>
          <a:r>
            <a:rPr lang="en-US" sz="1800" dirty="0"/>
            <a:t> → </a:t>
          </a:r>
          <a:r>
            <a:rPr lang="en-US" sz="1800" dirty="0" err="1"/>
            <a:t>Depósito</a:t>
          </a:r>
          <a:r>
            <a:rPr lang="en-US" sz="1800" dirty="0"/>
            <a:t> de </a:t>
          </a:r>
          <a:r>
            <a:rPr lang="el-GR" sz="1800" dirty="0"/>
            <a:t>β-</a:t>
          </a:r>
          <a:r>
            <a:rPr lang="en-US" sz="1800" dirty="0" err="1"/>
            <a:t>amiloide</a:t>
          </a:r>
          <a:r>
            <a:rPr lang="en-US" sz="1800" dirty="0"/>
            <a:t>.</a:t>
          </a:r>
        </a:p>
      </dgm:t>
    </dgm:pt>
    <dgm:pt modelId="{029E77D8-9059-44A6-980C-217650A47AC4}" type="parTrans" cxnId="{D6D86483-4323-4434-BDE2-B7C96E03A8E2}">
      <dgm:prSet/>
      <dgm:spPr/>
      <dgm:t>
        <a:bodyPr/>
        <a:lstStyle/>
        <a:p>
          <a:endParaRPr lang="en-US"/>
        </a:p>
      </dgm:t>
    </dgm:pt>
    <dgm:pt modelId="{8171BB1B-15DF-4638-8D97-234261B3CF1F}" type="sibTrans" cxnId="{D6D86483-4323-4434-BDE2-B7C96E03A8E2}">
      <dgm:prSet/>
      <dgm:spPr/>
      <dgm:t>
        <a:bodyPr/>
        <a:lstStyle/>
        <a:p>
          <a:endParaRPr lang="en-US"/>
        </a:p>
      </dgm:t>
    </dgm:pt>
    <dgm:pt modelId="{57C5620C-045C-4B16-AA2C-9CF919176AF4}">
      <dgm:prSet custT="1"/>
      <dgm:spPr/>
      <dgm:t>
        <a:bodyPr/>
        <a:lstStyle/>
        <a:p>
          <a:r>
            <a:rPr lang="en-US" sz="1800" dirty="0"/>
            <a:t>PET </a:t>
          </a:r>
          <a:r>
            <a:rPr lang="en-US" sz="1800" dirty="0" err="1"/>
            <a:t>amiloide</a:t>
          </a:r>
          <a:r>
            <a:rPr lang="en-US" sz="1800" dirty="0"/>
            <a:t> </a:t>
          </a:r>
          <a:r>
            <a:rPr lang="en-US" sz="1800" dirty="0" err="1"/>
            <a:t>positivo</a:t>
          </a:r>
          <a:endParaRPr lang="en-US" sz="1800" dirty="0"/>
        </a:p>
      </dgm:t>
    </dgm:pt>
    <dgm:pt modelId="{5136B70B-7C2D-4821-B99E-65BFC5E966E9}" type="parTrans" cxnId="{15BEE58B-2059-4D5D-A4EA-80DC19DC7479}">
      <dgm:prSet/>
      <dgm:spPr/>
      <dgm:t>
        <a:bodyPr/>
        <a:lstStyle/>
        <a:p>
          <a:endParaRPr lang="en-US"/>
        </a:p>
      </dgm:t>
    </dgm:pt>
    <dgm:pt modelId="{6695D2DE-D51D-4C50-8E5E-EBE797E9F0E9}" type="sibTrans" cxnId="{15BEE58B-2059-4D5D-A4EA-80DC19DC7479}">
      <dgm:prSet/>
      <dgm:spPr/>
      <dgm:t>
        <a:bodyPr/>
        <a:lstStyle/>
        <a:p>
          <a:endParaRPr lang="en-US"/>
        </a:p>
      </dgm:t>
    </dgm:pt>
    <dgm:pt modelId="{994A08D8-FD38-4934-8F2B-283A50003246}">
      <dgm:prSet custT="1"/>
      <dgm:spPr/>
      <dgm:t>
        <a:bodyPr/>
        <a:lstStyle/>
        <a:p>
          <a:r>
            <a:rPr lang="en-US" sz="1800" dirty="0"/>
            <a:t>LCR: ↓ A</a:t>
          </a:r>
          <a:r>
            <a:rPr lang="el-GR" sz="1800" dirty="0"/>
            <a:t>β42 </a:t>
          </a:r>
          <a:r>
            <a:rPr lang="en-US" sz="1800" dirty="0"/>
            <a:t>o ↓ ratio A</a:t>
          </a:r>
          <a:r>
            <a:rPr lang="el-GR" sz="1800" dirty="0"/>
            <a:t>β42/</a:t>
          </a:r>
          <a:r>
            <a:rPr lang="en-US" sz="1800" dirty="0"/>
            <a:t>A</a:t>
          </a:r>
          <a:r>
            <a:rPr lang="el-GR" sz="1800" dirty="0"/>
            <a:t>β40</a:t>
          </a:r>
          <a:endParaRPr lang="en-US" sz="1800" dirty="0"/>
        </a:p>
      </dgm:t>
    </dgm:pt>
    <dgm:pt modelId="{29CAB527-CFE9-4B95-9652-FB1D87620149}" type="parTrans" cxnId="{C1F63F07-EE10-45D9-99C3-F7A1852A05F9}">
      <dgm:prSet/>
      <dgm:spPr/>
      <dgm:t>
        <a:bodyPr/>
        <a:lstStyle/>
        <a:p>
          <a:endParaRPr lang="en-US"/>
        </a:p>
      </dgm:t>
    </dgm:pt>
    <dgm:pt modelId="{E096CDAE-E774-47A7-BA22-D23FD1C25018}" type="sibTrans" cxnId="{C1F63F07-EE10-45D9-99C3-F7A1852A05F9}">
      <dgm:prSet/>
      <dgm:spPr/>
      <dgm:t>
        <a:bodyPr/>
        <a:lstStyle/>
        <a:p>
          <a:endParaRPr lang="en-US"/>
        </a:p>
      </dgm:t>
    </dgm:pt>
    <dgm:pt modelId="{DDDEEB08-6ED4-4909-86FE-9CE1A827697F}">
      <dgm:prSet custT="1"/>
      <dgm:spPr/>
      <dgm:t>
        <a:bodyPr/>
        <a:lstStyle/>
        <a:p>
          <a:r>
            <a:rPr lang="en-US" sz="1800" b="1" dirty="0"/>
            <a:t>T (Tau)</a:t>
          </a:r>
          <a:r>
            <a:rPr lang="en-US" sz="1800" dirty="0"/>
            <a:t> → </a:t>
          </a:r>
          <a:r>
            <a:rPr lang="en-US" sz="1800" dirty="0" err="1"/>
            <a:t>Patología</a:t>
          </a:r>
          <a:r>
            <a:rPr lang="en-US" sz="1800" dirty="0"/>
            <a:t> tau </a:t>
          </a:r>
          <a:r>
            <a:rPr lang="en-US" sz="1800" dirty="0" err="1"/>
            <a:t>fosforilada</a:t>
          </a:r>
          <a:r>
            <a:rPr lang="en-US" sz="1800" dirty="0"/>
            <a:t>.</a:t>
          </a:r>
        </a:p>
      </dgm:t>
    </dgm:pt>
    <dgm:pt modelId="{8C0F0F36-1E32-4DFB-BCEB-E6C72FEAA337}" type="parTrans" cxnId="{8752B054-F5E9-4FD7-B934-6F80E97EA801}">
      <dgm:prSet/>
      <dgm:spPr/>
      <dgm:t>
        <a:bodyPr/>
        <a:lstStyle/>
        <a:p>
          <a:endParaRPr lang="en-US"/>
        </a:p>
      </dgm:t>
    </dgm:pt>
    <dgm:pt modelId="{0746FFB2-969E-4392-A101-6F61F2C36EBA}" type="sibTrans" cxnId="{8752B054-F5E9-4FD7-B934-6F80E97EA801}">
      <dgm:prSet/>
      <dgm:spPr/>
      <dgm:t>
        <a:bodyPr/>
        <a:lstStyle/>
        <a:p>
          <a:endParaRPr lang="en-US"/>
        </a:p>
      </dgm:t>
    </dgm:pt>
    <dgm:pt modelId="{C2D245F6-B2F0-4419-903F-36B749D745A4}">
      <dgm:prSet custT="1"/>
      <dgm:spPr/>
      <dgm:t>
        <a:bodyPr/>
        <a:lstStyle/>
        <a:p>
          <a:r>
            <a:rPr lang="en-US" sz="1800" dirty="0"/>
            <a:t>PET tau </a:t>
          </a:r>
          <a:r>
            <a:rPr lang="en-US" sz="1800" dirty="0" err="1"/>
            <a:t>positivo</a:t>
          </a:r>
          <a:endParaRPr lang="en-US" sz="1800" dirty="0"/>
        </a:p>
      </dgm:t>
    </dgm:pt>
    <dgm:pt modelId="{84F8EB84-9A45-4B03-9405-80AD88C5FC0D}" type="parTrans" cxnId="{EB5C908F-0286-46A4-8AF6-DB4AE75FD986}">
      <dgm:prSet/>
      <dgm:spPr/>
      <dgm:t>
        <a:bodyPr/>
        <a:lstStyle/>
        <a:p>
          <a:endParaRPr lang="en-US"/>
        </a:p>
      </dgm:t>
    </dgm:pt>
    <dgm:pt modelId="{51C22507-794E-44EF-B818-568D1C3D6A3E}" type="sibTrans" cxnId="{EB5C908F-0286-46A4-8AF6-DB4AE75FD986}">
      <dgm:prSet/>
      <dgm:spPr/>
      <dgm:t>
        <a:bodyPr/>
        <a:lstStyle/>
        <a:p>
          <a:endParaRPr lang="en-US"/>
        </a:p>
      </dgm:t>
    </dgm:pt>
    <dgm:pt modelId="{08F558E5-9005-4938-B88E-D5926187F5D7}">
      <dgm:prSet custT="1"/>
      <dgm:spPr/>
      <dgm:t>
        <a:bodyPr/>
        <a:lstStyle/>
        <a:p>
          <a:r>
            <a:rPr lang="en-US" sz="1800" dirty="0"/>
            <a:t>LCR: ↑ p-tau (</a:t>
          </a:r>
          <a:r>
            <a:rPr lang="en-US" sz="1800" dirty="0" err="1"/>
            <a:t>fosforilada</a:t>
          </a:r>
          <a:r>
            <a:rPr lang="en-US" sz="1800" dirty="0"/>
            <a:t>, </a:t>
          </a:r>
          <a:r>
            <a:rPr lang="en-US" sz="1800" dirty="0" err="1"/>
            <a:t>especialmente</a:t>
          </a:r>
          <a:r>
            <a:rPr lang="en-US" sz="1800" dirty="0"/>
            <a:t> p-tau181 o p-tau217)</a:t>
          </a:r>
        </a:p>
      </dgm:t>
    </dgm:pt>
    <dgm:pt modelId="{FDC94DC3-3F22-4882-BBB0-6C72869D4406}" type="parTrans" cxnId="{6BA68A78-DB43-4833-BCF5-DCB3691EB30C}">
      <dgm:prSet/>
      <dgm:spPr/>
      <dgm:t>
        <a:bodyPr/>
        <a:lstStyle/>
        <a:p>
          <a:endParaRPr lang="en-US"/>
        </a:p>
      </dgm:t>
    </dgm:pt>
    <dgm:pt modelId="{FC521E7C-79D8-44D1-8DE8-4E0CEC27716C}" type="sibTrans" cxnId="{6BA68A78-DB43-4833-BCF5-DCB3691EB30C}">
      <dgm:prSet/>
      <dgm:spPr/>
      <dgm:t>
        <a:bodyPr/>
        <a:lstStyle/>
        <a:p>
          <a:endParaRPr lang="en-US"/>
        </a:p>
      </dgm:t>
    </dgm:pt>
    <dgm:pt modelId="{36A7F185-5537-4EE0-AFDC-622C9987686D}">
      <dgm:prSet custT="1"/>
      <dgm:spPr/>
      <dgm:t>
        <a:bodyPr/>
        <a:lstStyle/>
        <a:p>
          <a:r>
            <a:rPr lang="en-US" sz="1800" b="1" dirty="0"/>
            <a:t>N (</a:t>
          </a:r>
          <a:r>
            <a:rPr lang="en-US" sz="1800" b="1" dirty="0" err="1"/>
            <a:t>Neurodegeneración</a:t>
          </a:r>
          <a:r>
            <a:rPr lang="en-US" sz="1800" b="1" dirty="0"/>
            <a:t> o </a:t>
          </a:r>
          <a:r>
            <a:rPr lang="en-US" sz="1800" b="1" dirty="0" err="1"/>
            <a:t>lesión</a:t>
          </a:r>
          <a:r>
            <a:rPr lang="en-US" sz="1800" b="1" dirty="0"/>
            <a:t> neuronal)</a:t>
          </a:r>
          <a:r>
            <a:rPr lang="en-US" sz="1800" dirty="0"/>
            <a:t> → Daño </a:t>
          </a:r>
          <a:r>
            <a:rPr lang="en-US" sz="1800" dirty="0" err="1"/>
            <a:t>estructural</a:t>
          </a:r>
          <a:r>
            <a:rPr lang="en-US" sz="1800" dirty="0"/>
            <a:t>/</a:t>
          </a:r>
          <a:r>
            <a:rPr lang="en-US" sz="1800" dirty="0" err="1"/>
            <a:t>funcional</a:t>
          </a:r>
          <a:r>
            <a:rPr lang="en-US" sz="1800" dirty="0"/>
            <a:t>.</a:t>
          </a:r>
        </a:p>
      </dgm:t>
    </dgm:pt>
    <dgm:pt modelId="{D1D0D12F-C76F-409A-89AD-1F559B540FA1}" type="parTrans" cxnId="{67A3716A-8000-41A8-BB72-B4967B1E5A02}">
      <dgm:prSet/>
      <dgm:spPr/>
      <dgm:t>
        <a:bodyPr/>
        <a:lstStyle/>
        <a:p>
          <a:endParaRPr lang="en-US"/>
        </a:p>
      </dgm:t>
    </dgm:pt>
    <dgm:pt modelId="{B27CC390-1AEA-4762-83DE-DA4FB29C10EF}" type="sibTrans" cxnId="{67A3716A-8000-41A8-BB72-B4967B1E5A02}">
      <dgm:prSet/>
      <dgm:spPr/>
      <dgm:t>
        <a:bodyPr/>
        <a:lstStyle/>
        <a:p>
          <a:endParaRPr lang="en-US"/>
        </a:p>
      </dgm:t>
    </dgm:pt>
    <dgm:pt modelId="{575FB9C9-9582-4A0A-A77A-B49EC5F9BC5A}">
      <dgm:prSet custT="1"/>
      <dgm:spPr/>
      <dgm:t>
        <a:bodyPr/>
        <a:lstStyle/>
        <a:p>
          <a:r>
            <a:rPr lang="en-US" sz="1800" dirty="0"/>
            <a:t>LCR: ↑ t-tau (tau total)</a:t>
          </a:r>
        </a:p>
      </dgm:t>
    </dgm:pt>
    <dgm:pt modelId="{5A970DE2-15AE-48AB-9ED3-049BA66C0070}" type="parTrans" cxnId="{BA4623FF-0963-4ABA-9F38-378599970879}">
      <dgm:prSet/>
      <dgm:spPr/>
      <dgm:t>
        <a:bodyPr/>
        <a:lstStyle/>
        <a:p>
          <a:endParaRPr lang="en-US"/>
        </a:p>
      </dgm:t>
    </dgm:pt>
    <dgm:pt modelId="{3BCFFD76-7BB0-4F74-8733-B81932A1AF03}" type="sibTrans" cxnId="{BA4623FF-0963-4ABA-9F38-378599970879}">
      <dgm:prSet/>
      <dgm:spPr/>
      <dgm:t>
        <a:bodyPr/>
        <a:lstStyle/>
        <a:p>
          <a:endParaRPr lang="en-US"/>
        </a:p>
      </dgm:t>
    </dgm:pt>
    <dgm:pt modelId="{857EF7DC-0938-4DC4-A87A-8897F74B0605}">
      <dgm:prSet custT="1"/>
      <dgm:spPr/>
      <dgm:t>
        <a:bodyPr/>
        <a:lstStyle/>
        <a:p>
          <a:r>
            <a:rPr lang="en-US" sz="1800" dirty="0"/>
            <a:t>RM: </a:t>
          </a:r>
          <a:r>
            <a:rPr lang="en-US" sz="1800" dirty="0" err="1"/>
            <a:t>atrofia</a:t>
          </a:r>
          <a:r>
            <a:rPr lang="en-US" sz="1800" dirty="0"/>
            <a:t> </a:t>
          </a:r>
          <a:r>
            <a:rPr lang="en-US" sz="1800" dirty="0" err="1"/>
            <a:t>hipocampal</a:t>
          </a:r>
          <a:r>
            <a:rPr lang="en-US" sz="1800" dirty="0"/>
            <a:t>/medial temporal</a:t>
          </a:r>
        </a:p>
      </dgm:t>
    </dgm:pt>
    <dgm:pt modelId="{D846C1A7-8F5F-4D0A-8D24-9480F4E5D74D}" type="parTrans" cxnId="{182FA303-222F-40EB-B19A-3E89857C62A5}">
      <dgm:prSet/>
      <dgm:spPr/>
      <dgm:t>
        <a:bodyPr/>
        <a:lstStyle/>
        <a:p>
          <a:endParaRPr lang="en-US"/>
        </a:p>
      </dgm:t>
    </dgm:pt>
    <dgm:pt modelId="{A11AB520-4EE9-4466-BCF0-97C264AB1C7F}" type="sibTrans" cxnId="{182FA303-222F-40EB-B19A-3E89857C62A5}">
      <dgm:prSet/>
      <dgm:spPr/>
      <dgm:t>
        <a:bodyPr/>
        <a:lstStyle/>
        <a:p>
          <a:endParaRPr lang="en-US"/>
        </a:p>
      </dgm:t>
    </dgm:pt>
    <dgm:pt modelId="{50939E05-87B3-4C46-9441-B2BC86237819}">
      <dgm:prSet custT="1"/>
      <dgm:spPr/>
      <dgm:t>
        <a:bodyPr/>
        <a:lstStyle/>
        <a:p>
          <a:r>
            <a:rPr lang="en-US" sz="1700" dirty="0"/>
            <a:t>FDG-PET: </a:t>
          </a:r>
          <a:r>
            <a:rPr lang="en-US" sz="1700" dirty="0" err="1"/>
            <a:t>hipometabolismo</a:t>
          </a:r>
          <a:r>
            <a:rPr lang="en-US" sz="1700" dirty="0"/>
            <a:t> </a:t>
          </a:r>
          <a:r>
            <a:rPr lang="en-US" sz="1700" dirty="0" err="1"/>
            <a:t>en</a:t>
          </a:r>
          <a:r>
            <a:rPr lang="en-US" sz="1700" dirty="0"/>
            <a:t> regiones </a:t>
          </a:r>
          <a:r>
            <a:rPr lang="en-US" sz="1700" dirty="0" err="1"/>
            <a:t>típicas</a:t>
          </a:r>
          <a:r>
            <a:rPr lang="en-US" sz="1700" dirty="0"/>
            <a:t> (</a:t>
          </a:r>
          <a:r>
            <a:rPr lang="en-US" sz="1700" dirty="0" err="1"/>
            <a:t>corteza</a:t>
          </a:r>
          <a:r>
            <a:rPr lang="en-US" sz="1700" dirty="0"/>
            <a:t> temporoparietal)</a:t>
          </a:r>
        </a:p>
      </dgm:t>
    </dgm:pt>
    <dgm:pt modelId="{8D289A85-ECA5-4AA6-B168-51FEAF85895A}" type="parTrans" cxnId="{D4BF2EBC-6CB2-449D-974E-25D110425054}">
      <dgm:prSet/>
      <dgm:spPr/>
      <dgm:t>
        <a:bodyPr/>
        <a:lstStyle/>
        <a:p>
          <a:endParaRPr lang="en-US"/>
        </a:p>
      </dgm:t>
    </dgm:pt>
    <dgm:pt modelId="{E276C950-669B-4EA3-A67A-2966885C313B}" type="sibTrans" cxnId="{D4BF2EBC-6CB2-449D-974E-25D110425054}">
      <dgm:prSet/>
      <dgm:spPr/>
      <dgm:t>
        <a:bodyPr/>
        <a:lstStyle/>
        <a:p>
          <a:endParaRPr lang="en-US"/>
        </a:p>
      </dgm:t>
    </dgm:pt>
    <dgm:pt modelId="{5DDA491A-2168-4F05-8FAF-C9FCD38FCFF6}">
      <dgm:prSet custT="1"/>
      <dgm:spPr/>
      <dgm:t>
        <a:bodyPr/>
        <a:lstStyle/>
        <a:p>
          <a:endParaRPr lang="en-US" sz="1700" dirty="0"/>
        </a:p>
      </dgm:t>
    </dgm:pt>
    <dgm:pt modelId="{8EFBB2B2-E8FF-4B9F-A644-71800445973B}" type="parTrans" cxnId="{2546451A-BE08-4832-940C-597F0B511AD5}">
      <dgm:prSet/>
      <dgm:spPr/>
      <dgm:t>
        <a:bodyPr/>
        <a:lstStyle/>
        <a:p>
          <a:endParaRPr lang="en-US"/>
        </a:p>
      </dgm:t>
    </dgm:pt>
    <dgm:pt modelId="{051419CD-2524-4519-83C9-48D172EF0F82}" type="sibTrans" cxnId="{2546451A-BE08-4832-940C-597F0B511AD5}">
      <dgm:prSet/>
      <dgm:spPr/>
      <dgm:t>
        <a:bodyPr/>
        <a:lstStyle/>
        <a:p>
          <a:endParaRPr lang="en-US"/>
        </a:p>
      </dgm:t>
    </dgm:pt>
    <dgm:pt modelId="{B07F329B-2D3B-4C96-BCDA-780335B6F91D}" type="pres">
      <dgm:prSet presAssocID="{3A726047-0226-4F82-BF8D-F4FB3D9930FD}" presName="diagram" presStyleCnt="0">
        <dgm:presLayoutVars>
          <dgm:dir/>
          <dgm:resizeHandles val="exact"/>
        </dgm:presLayoutVars>
      </dgm:prSet>
      <dgm:spPr/>
    </dgm:pt>
    <dgm:pt modelId="{1EA5DC04-123D-46E7-A146-3737D5E52425}" type="pres">
      <dgm:prSet presAssocID="{7B6AA910-59AE-4212-A413-5A2A9017558F}" presName="node" presStyleLbl="node1" presStyleIdx="0" presStyleCnt="3" custScaleX="165348">
        <dgm:presLayoutVars>
          <dgm:bulletEnabled val="1"/>
        </dgm:presLayoutVars>
      </dgm:prSet>
      <dgm:spPr/>
    </dgm:pt>
    <dgm:pt modelId="{46A528F4-DF7E-4C0D-BF1A-15179A078232}" type="pres">
      <dgm:prSet presAssocID="{8171BB1B-15DF-4638-8D97-234261B3CF1F}" presName="sibTrans" presStyleCnt="0"/>
      <dgm:spPr/>
    </dgm:pt>
    <dgm:pt modelId="{A7E00D03-E910-42AB-888A-F04F27D8E276}" type="pres">
      <dgm:prSet presAssocID="{DDDEEB08-6ED4-4909-86FE-9CE1A827697F}" presName="node" presStyleLbl="node1" presStyleIdx="1" presStyleCnt="3" custScaleX="165348">
        <dgm:presLayoutVars>
          <dgm:bulletEnabled val="1"/>
        </dgm:presLayoutVars>
      </dgm:prSet>
      <dgm:spPr/>
    </dgm:pt>
    <dgm:pt modelId="{14EA7D75-061D-4F82-91B2-D4A3874E7841}" type="pres">
      <dgm:prSet presAssocID="{0746FFB2-969E-4392-A101-6F61F2C36EBA}" presName="sibTrans" presStyleCnt="0"/>
      <dgm:spPr/>
    </dgm:pt>
    <dgm:pt modelId="{6E98603B-3CAA-4110-B1C6-773E15D82A34}" type="pres">
      <dgm:prSet presAssocID="{36A7F185-5537-4EE0-AFDC-622C9987686D}" presName="node" presStyleLbl="node1" presStyleIdx="2" presStyleCnt="3" custScaleX="213472" custScaleY="129551">
        <dgm:presLayoutVars>
          <dgm:bulletEnabled val="1"/>
        </dgm:presLayoutVars>
      </dgm:prSet>
      <dgm:spPr/>
    </dgm:pt>
  </dgm:ptLst>
  <dgm:cxnLst>
    <dgm:cxn modelId="{182FA303-222F-40EB-B19A-3E89857C62A5}" srcId="{36A7F185-5537-4EE0-AFDC-622C9987686D}" destId="{857EF7DC-0938-4DC4-A87A-8897F74B0605}" srcOrd="1" destOrd="0" parTransId="{D846C1A7-8F5F-4D0A-8D24-9480F4E5D74D}" sibTransId="{A11AB520-4EE9-4466-BCF0-97C264AB1C7F}"/>
    <dgm:cxn modelId="{C1F63F07-EE10-45D9-99C3-F7A1852A05F9}" srcId="{7B6AA910-59AE-4212-A413-5A2A9017558F}" destId="{994A08D8-FD38-4934-8F2B-283A50003246}" srcOrd="1" destOrd="0" parTransId="{29CAB527-CFE9-4B95-9652-FB1D87620149}" sibTransId="{E096CDAE-E774-47A7-BA22-D23FD1C25018}"/>
    <dgm:cxn modelId="{2546451A-BE08-4832-940C-597F0B511AD5}" srcId="{36A7F185-5537-4EE0-AFDC-622C9987686D}" destId="{5DDA491A-2168-4F05-8FAF-C9FCD38FCFF6}" srcOrd="3" destOrd="0" parTransId="{8EFBB2B2-E8FF-4B9F-A644-71800445973B}" sibTransId="{051419CD-2524-4519-83C9-48D172EF0F82}"/>
    <dgm:cxn modelId="{B576E81E-8D28-4112-A2A4-B6FB2C047351}" type="presOf" srcId="{575FB9C9-9582-4A0A-A77A-B49EC5F9BC5A}" destId="{6E98603B-3CAA-4110-B1C6-773E15D82A34}" srcOrd="0" destOrd="1" presId="urn:microsoft.com/office/officeart/2005/8/layout/default"/>
    <dgm:cxn modelId="{73F73220-1B2A-432D-BD8B-5E0048407BB0}" type="presOf" srcId="{7B6AA910-59AE-4212-A413-5A2A9017558F}" destId="{1EA5DC04-123D-46E7-A146-3737D5E52425}" srcOrd="0" destOrd="0" presId="urn:microsoft.com/office/officeart/2005/8/layout/default"/>
    <dgm:cxn modelId="{E9101F29-289A-40A7-BD85-C8758A957D69}" type="presOf" srcId="{C2D245F6-B2F0-4419-903F-36B749D745A4}" destId="{A7E00D03-E910-42AB-888A-F04F27D8E276}" srcOrd="0" destOrd="1" presId="urn:microsoft.com/office/officeart/2005/8/layout/default"/>
    <dgm:cxn modelId="{020F0438-08B9-4584-B1D0-26BC45744464}" type="presOf" srcId="{857EF7DC-0938-4DC4-A87A-8897F74B0605}" destId="{6E98603B-3CAA-4110-B1C6-773E15D82A34}" srcOrd="0" destOrd="2" presId="urn:microsoft.com/office/officeart/2005/8/layout/default"/>
    <dgm:cxn modelId="{5335D85D-5BF6-4C26-A94F-5B34BFA7967A}" type="presOf" srcId="{36A7F185-5537-4EE0-AFDC-622C9987686D}" destId="{6E98603B-3CAA-4110-B1C6-773E15D82A34}" srcOrd="0" destOrd="0" presId="urn:microsoft.com/office/officeart/2005/8/layout/default"/>
    <dgm:cxn modelId="{67A3716A-8000-41A8-BB72-B4967B1E5A02}" srcId="{3A726047-0226-4F82-BF8D-F4FB3D9930FD}" destId="{36A7F185-5537-4EE0-AFDC-622C9987686D}" srcOrd="2" destOrd="0" parTransId="{D1D0D12F-C76F-409A-89AD-1F559B540FA1}" sibTransId="{B27CC390-1AEA-4762-83DE-DA4FB29C10EF}"/>
    <dgm:cxn modelId="{BCEE006D-2E04-47DB-9E37-B9C4F11FF1F5}" type="presOf" srcId="{994A08D8-FD38-4934-8F2B-283A50003246}" destId="{1EA5DC04-123D-46E7-A146-3737D5E52425}" srcOrd="0" destOrd="2" presId="urn:microsoft.com/office/officeart/2005/8/layout/default"/>
    <dgm:cxn modelId="{1CCD0950-6928-490D-8B5A-B407614D3314}" type="presOf" srcId="{DDDEEB08-6ED4-4909-86FE-9CE1A827697F}" destId="{A7E00D03-E910-42AB-888A-F04F27D8E276}" srcOrd="0" destOrd="0" presId="urn:microsoft.com/office/officeart/2005/8/layout/default"/>
    <dgm:cxn modelId="{8752B054-F5E9-4FD7-B934-6F80E97EA801}" srcId="{3A726047-0226-4F82-BF8D-F4FB3D9930FD}" destId="{DDDEEB08-6ED4-4909-86FE-9CE1A827697F}" srcOrd="1" destOrd="0" parTransId="{8C0F0F36-1E32-4DFB-BCEB-E6C72FEAA337}" sibTransId="{0746FFB2-969E-4392-A101-6F61F2C36EBA}"/>
    <dgm:cxn modelId="{6BA68A78-DB43-4833-BCF5-DCB3691EB30C}" srcId="{DDDEEB08-6ED4-4909-86FE-9CE1A827697F}" destId="{08F558E5-9005-4938-B88E-D5926187F5D7}" srcOrd="1" destOrd="0" parTransId="{FDC94DC3-3F22-4882-BBB0-6C72869D4406}" sibTransId="{FC521E7C-79D8-44D1-8DE8-4E0CEC27716C}"/>
    <dgm:cxn modelId="{D6D86483-4323-4434-BDE2-B7C96E03A8E2}" srcId="{3A726047-0226-4F82-BF8D-F4FB3D9930FD}" destId="{7B6AA910-59AE-4212-A413-5A2A9017558F}" srcOrd="0" destOrd="0" parTransId="{029E77D8-9059-44A6-980C-217650A47AC4}" sibTransId="{8171BB1B-15DF-4638-8D97-234261B3CF1F}"/>
    <dgm:cxn modelId="{15BEE58B-2059-4D5D-A4EA-80DC19DC7479}" srcId="{7B6AA910-59AE-4212-A413-5A2A9017558F}" destId="{57C5620C-045C-4B16-AA2C-9CF919176AF4}" srcOrd="0" destOrd="0" parTransId="{5136B70B-7C2D-4821-B99E-65BFC5E966E9}" sibTransId="{6695D2DE-D51D-4C50-8E5E-EBE797E9F0E9}"/>
    <dgm:cxn modelId="{EB5C908F-0286-46A4-8AF6-DB4AE75FD986}" srcId="{DDDEEB08-6ED4-4909-86FE-9CE1A827697F}" destId="{C2D245F6-B2F0-4419-903F-36B749D745A4}" srcOrd="0" destOrd="0" parTransId="{84F8EB84-9A45-4B03-9405-80AD88C5FC0D}" sibTransId="{51C22507-794E-44EF-B818-568D1C3D6A3E}"/>
    <dgm:cxn modelId="{AF695993-F0E5-45B1-AF7B-208F19953A9E}" type="presOf" srcId="{08F558E5-9005-4938-B88E-D5926187F5D7}" destId="{A7E00D03-E910-42AB-888A-F04F27D8E276}" srcOrd="0" destOrd="2" presId="urn:microsoft.com/office/officeart/2005/8/layout/default"/>
    <dgm:cxn modelId="{C73E8BB2-6641-4272-82ED-001A36FADA72}" type="presOf" srcId="{50939E05-87B3-4C46-9441-B2BC86237819}" destId="{6E98603B-3CAA-4110-B1C6-773E15D82A34}" srcOrd="0" destOrd="3" presId="urn:microsoft.com/office/officeart/2005/8/layout/default"/>
    <dgm:cxn modelId="{D4BF2EBC-6CB2-449D-974E-25D110425054}" srcId="{36A7F185-5537-4EE0-AFDC-622C9987686D}" destId="{50939E05-87B3-4C46-9441-B2BC86237819}" srcOrd="2" destOrd="0" parTransId="{8D289A85-ECA5-4AA6-B168-51FEAF85895A}" sibTransId="{E276C950-669B-4EA3-A67A-2966885C313B}"/>
    <dgm:cxn modelId="{4E496AC3-2A4E-4F2D-A296-138BEDB41EDE}" type="presOf" srcId="{3A726047-0226-4F82-BF8D-F4FB3D9930FD}" destId="{B07F329B-2D3B-4C96-BCDA-780335B6F91D}" srcOrd="0" destOrd="0" presId="urn:microsoft.com/office/officeart/2005/8/layout/default"/>
    <dgm:cxn modelId="{181EB3CF-FDFB-4209-BD4B-E319B983BC29}" type="presOf" srcId="{5DDA491A-2168-4F05-8FAF-C9FCD38FCFF6}" destId="{6E98603B-3CAA-4110-B1C6-773E15D82A34}" srcOrd="0" destOrd="4" presId="urn:microsoft.com/office/officeart/2005/8/layout/default"/>
    <dgm:cxn modelId="{DD4E40F1-75E4-4407-9A8B-634D8CBAD9C7}" type="presOf" srcId="{57C5620C-045C-4B16-AA2C-9CF919176AF4}" destId="{1EA5DC04-123D-46E7-A146-3737D5E52425}" srcOrd="0" destOrd="1" presId="urn:microsoft.com/office/officeart/2005/8/layout/default"/>
    <dgm:cxn modelId="{BA4623FF-0963-4ABA-9F38-378599970879}" srcId="{36A7F185-5537-4EE0-AFDC-622C9987686D}" destId="{575FB9C9-9582-4A0A-A77A-B49EC5F9BC5A}" srcOrd="0" destOrd="0" parTransId="{5A970DE2-15AE-48AB-9ED3-049BA66C0070}" sibTransId="{3BCFFD76-7BB0-4F74-8733-B81932A1AF03}"/>
    <dgm:cxn modelId="{2BEDBBA9-CF9B-4126-A599-5F47C2C51852}" type="presParOf" srcId="{B07F329B-2D3B-4C96-BCDA-780335B6F91D}" destId="{1EA5DC04-123D-46E7-A146-3737D5E52425}" srcOrd="0" destOrd="0" presId="urn:microsoft.com/office/officeart/2005/8/layout/default"/>
    <dgm:cxn modelId="{20D41C8B-3C66-4B75-A509-6145FBAC18A9}" type="presParOf" srcId="{B07F329B-2D3B-4C96-BCDA-780335B6F91D}" destId="{46A528F4-DF7E-4C0D-BF1A-15179A078232}" srcOrd="1" destOrd="0" presId="urn:microsoft.com/office/officeart/2005/8/layout/default"/>
    <dgm:cxn modelId="{CB8954F8-D105-421E-983E-81EF528594B4}" type="presParOf" srcId="{B07F329B-2D3B-4C96-BCDA-780335B6F91D}" destId="{A7E00D03-E910-42AB-888A-F04F27D8E276}" srcOrd="2" destOrd="0" presId="urn:microsoft.com/office/officeart/2005/8/layout/default"/>
    <dgm:cxn modelId="{8ECB39EC-22AB-44E6-9B52-6A453A916FBB}" type="presParOf" srcId="{B07F329B-2D3B-4C96-BCDA-780335B6F91D}" destId="{14EA7D75-061D-4F82-91B2-D4A3874E7841}" srcOrd="3" destOrd="0" presId="urn:microsoft.com/office/officeart/2005/8/layout/default"/>
    <dgm:cxn modelId="{EFB1E849-6CCA-4CA9-B7FD-CA74AFE8FA2A}" type="presParOf" srcId="{B07F329B-2D3B-4C96-BCDA-780335B6F91D}" destId="{6E98603B-3CAA-4110-B1C6-773E15D82A3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644F17-6549-4384-8DC8-F927B76F7E1F}" type="doc">
      <dgm:prSet loTypeId="urn:microsoft.com/office/officeart/2005/8/layout/default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9A1E2BCA-0D2B-4F40-8141-6B15955151E9}">
      <dgm:prSet custT="1"/>
      <dgm:spPr/>
      <dgm:t>
        <a:bodyPr/>
        <a:lstStyle/>
        <a:p>
          <a:r>
            <a:rPr lang="en-US" sz="1800" dirty="0" err="1"/>
            <a:t>Evaluación</a:t>
          </a:r>
          <a:r>
            <a:rPr lang="en-US" sz="1800" dirty="0"/>
            <a:t> </a:t>
          </a:r>
          <a:r>
            <a:rPr lang="en-US" sz="1800" dirty="0" err="1"/>
            <a:t>clínica</a:t>
          </a:r>
          <a:r>
            <a:rPr lang="en-US" sz="1800" dirty="0"/>
            <a:t>:</a:t>
          </a:r>
        </a:p>
      </dgm:t>
    </dgm:pt>
    <dgm:pt modelId="{BBFFE0E6-FC0E-4D6F-AB97-E297E4A3588B}" type="parTrans" cxnId="{B3C07716-20AF-48B5-BCFD-69A99566F5F1}">
      <dgm:prSet/>
      <dgm:spPr/>
      <dgm:t>
        <a:bodyPr/>
        <a:lstStyle/>
        <a:p>
          <a:endParaRPr lang="en-US"/>
        </a:p>
      </dgm:t>
    </dgm:pt>
    <dgm:pt modelId="{4A09E2FB-4AA8-47E8-8E9C-0E9F89DB197E}" type="sibTrans" cxnId="{B3C07716-20AF-48B5-BCFD-69A99566F5F1}">
      <dgm:prSet/>
      <dgm:spPr/>
      <dgm:t>
        <a:bodyPr/>
        <a:lstStyle/>
        <a:p>
          <a:endParaRPr lang="en-US"/>
        </a:p>
      </dgm:t>
    </dgm:pt>
    <dgm:pt modelId="{8731CE35-0D26-4E2C-A094-68111ABC5891}">
      <dgm:prSet custT="1"/>
      <dgm:spPr/>
      <dgm:t>
        <a:bodyPr/>
        <a:lstStyle/>
        <a:p>
          <a:r>
            <a:rPr lang="en-US" sz="1800" dirty="0"/>
            <a:t>Historia </a:t>
          </a:r>
          <a:r>
            <a:rPr lang="en-US" sz="1800" dirty="0" err="1"/>
            <a:t>médica</a:t>
          </a:r>
          <a:r>
            <a:rPr lang="en-US" sz="1800" dirty="0"/>
            <a:t> + </a:t>
          </a:r>
          <a:r>
            <a:rPr lang="en-US" sz="1800" dirty="0" err="1"/>
            <a:t>funcional</a:t>
          </a:r>
          <a:endParaRPr lang="en-US" sz="1800" dirty="0"/>
        </a:p>
      </dgm:t>
    </dgm:pt>
    <dgm:pt modelId="{34475C06-C693-47D2-96E9-8988169CFC51}" type="parTrans" cxnId="{1C847D3C-EA06-42CA-9FF6-A4D42EC52E51}">
      <dgm:prSet/>
      <dgm:spPr/>
      <dgm:t>
        <a:bodyPr/>
        <a:lstStyle/>
        <a:p>
          <a:endParaRPr lang="en-US"/>
        </a:p>
      </dgm:t>
    </dgm:pt>
    <dgm:pt modelId="{8EB96C62-E894-4855-8280-09875446751A}" type="sibTrans" cxnId="{1C847D3C-EA06-42CA-9FF6-A4D42EC52E51}">
      <dgm:prSet/>
      <dgm:spPr/>
      <dgm:t>
        <a:bodyPr/>
        <a:lstStyle/>
        <a:p>
          <a:endParaRPr lang="en-US"/>
        </a:p>
      </dgm:t>
    </dgm:pt>
    <dgm:pt modelId="{E91EE907-168D-45B9-ADE8-2E07D815B5BE}">
      <dgm:prSet custT="1"/>
      <dgm:spPr/>
      <dgm:t>
        <a:bodyPr/>
        <a:lstStyle/>
        <a:p>
          <a:r>
            <a:rPr lang="en-US" sz="1800" dirty="0"/>
            <a:t>Examen </a:t>
          </a:r>
          <a:r>
            <a:rPr lang="en-US" sz="1800" dirty="0" err="1"/>
            <a:t>cognitivo</a:t>
          </a:r>
          <a:r>
            <a:rPr lang="en-US" sz="1800" dirty="0"/>
            <a:t> breve (Mini Mental, MOCA, test del </a:t>
          </a:r>
          <a:r>
            <a:rPr lang="en-US" sz="1800" dirty="0" err="1"/>
            <a:t>reloj</a:t>
          </a:r>
          <a:r>
            <a:rPr lang="en-US" sz="1800" dirty="0"/>
            <a:t>)</a:t>
          </a:r>
        </a:p>
      </dgm:t>
    </dgm:pt>
    <dgm:pt modelId="{49F4609F-1A09-4C7B-8FE1-8ACC56C8EDC4}" type="parTrans" cxnId="{FC41C247-AC92-4087-9EA8-99FCA372CD8F}">
      <dgm:prSet/>
      <dgm:spPr/>
      <dgm:t>
        <a:bodyPr/>
        <a:lstStyle/>
        <a:p>
          <a:endParaRPr lang="en-US"/>
        </a:p>
      </dgm:t>
    </dgm:pt>
    <dgm:pt modelId="{D44D9AF4-892F-485D-8E80-DBAB726082EF}" type="sibTrans" cxnId="{FC41C247-AC92-4087-9EA8-99FCA372CD8F}">
      <dgm:prSet/>
      <dgm:spPr/>
      <dgm:t>
        <a:bodyPr/>
        <a:lstStyle/>
        <a:p>
          <a:endParaRPr lang="en-US"/>
        </a:p>
      </dgm:t>
    </dgm:pt>
    <dgm:pt modelId="{5344A6A7-85DF-4ABA-8356-D7031BA02E4D}">
      <dgm:prSet custT="1"/>
      <dgm:spPr/>
      <dgm:t>
        <a:bodyPr/>
        <a:lstStyle/>
        <a:p>
          <a:r>
            <a:rPr lang="en-US" sz="1800" dirty="0" err="1"/>
            <a:t>Apoyo</a:t>
          </a:r>
          <a:r>
            <a:rPr lang="en-US" sz="1800" dirty="0"/>
            <a:t> </a:t>
          </a:r>
          <a:r>
            <a:rPr lang="en-US" sz="1800" dirty="0" err="1"/>
            <a:t>diagnóstico</a:t>
          </a:r>
          <a:r>
            <a:rPr lang="en-US" sz="1800" dirty="0"/>
            <a:t>:</a:t>
          </a:r>
        </a:p>
      </dgm:t>
    </dgm:pt>
    <dgm:pt modelId="{81516070-0A13-4D71-8114-273A4566485A}" type="parTrans" cxnId="{FB36B10A-8588-4AE6-9661-A78698D5C6CD}">
      <dgm:prSet/>
      <dgm:spPr/>
      <dgm:t>
        <a:bodyPr/>
        <a:lstStyle/>
        <a:p>
          <a:endParaRPr lang="en-US"/>
        </a:p>
      </dgm:t>
    </dgm:pt>
    <dgm:pt modelId="{AAD54487-E326-4B94-8108-E173361A8771}" type="sibTrans" cxnId="{FB36B10A-8588-4AE6-9661-A78698D5C6CD}">
      <dgm:prSet/>
      <dgm:spPr/>
      <dgm:t>
        <a:bodyPr/>
        <a:lstStyle/>
        <a:p>
          <a:endParaRPr lang="en-US"/>
        </a:p>
      </dgm:t>
    </dgm:pt>
    <dgm:pt modelId="{BCCF3C2B-A544-44D5-A60B-12884FB0225E}">
      <dgm:prSet custT="1"/>
      <dgm:spPr/>
      <dgm:t>
        <a:bodyPr/>
        <a:lstStyle/>
        <a:p>
          <a:r>
            <a:rPr lang="en-US" sz="1800" dirty="0"/>
            <a:t>Laboratorios: B12, TSH, </a:t>
          </a:r>
          <a:r>
            <a:rPr lang="en-US" sz="1800" dirty="0" err="1"/>
            <a:t>glucosa</a:t>
          </a:r>
          <a:r>
            <a:rPr lang="en-US" sz="1800" dirty="0"/>
            <a:t>, </a:t>
          </a:r>
          <a:r>
            <a:rPr lang="en-US" sz="1800" dirty="0" err="1"/>
            <a:t>función</a:t>
          </a:r>
          <a:r>
            <a:rPr lang="en-US" sz="1800" dirty="0"/>
            <a:t> renal y hepatica… y </a:t>
          </a:r>
          <a:r>
            <a:rPr lang="en-US" sz="1800" dirty="0" err="1"/>
            <a:t>m</a:t>
          </a:r>
          <a:r>
            <a:rPr lang="en-US" sz="18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á</a:t>
          </a:r>
          <a:r>
            <a:rPr lang="en-US" sz="1800" dirty="0" err="1"/>
            <a:t>s</a:t>
          </a:r>
          <a:r>
            <a:rPr lang="en-US" sz="1800" dirty="0"/>
            <a:t> </a:t>
          </a:r>
        </a:p>
      </dgm:t>
    </dgm:pt>
    <dgm:pt modelId="{9E51D8BD-CF9B-4954-84D1-8B271FE82F9D}" type="parTrans" cxnId="{37691449-655B-4AB2-A9D7-B1511625A1ED}">
      <dgm:prSet/>
      <dgm:spPr/>
      <dgm:t>
        <a:bodyPr/>
        <a:lstStyle/>
        <a:p>
          <a:endParaRPr lang="en-US"/>
        </a:p>
      </dgm:t>
    </dgm:pt>
    <dgm:pt modelId="{D9BD657B-1370-41F1-80D5-27DCA2EE7384}" type="sibTrans" cxnId="{37691449-655B-4AB2-A9D7-B1511625A1ED}">
      <dgm:prSet/>
      <dgm:spPr/>
      <dgm:t>
        <a:bodyPr/>
        <a:lstStyle/>
        <a:p>
          <a:endParaRPr lang="en-US"/>
        </a:p>
      </dgm:t>
    </dgm:pt>
    <dgm:pt modelId="{A7CB8950-F1A7-4C7B-9365-603C546093AE}">
      <dgm:prSet custT="1"/>
      <dgm:spPr/>
      <dgm:t>
        <a:bodyPr/>
        <a:lstStyle/>
        <a:p>
          <a:r>
            <a:rPr lang="en-US" sz="1800" dirty="0" err="1"/>
            <a:t>Neuroimagen</a:t>
          </a:r>
          <a:r>
            <a:rPr lang="en-US" sz="1800" dirty="0"/>
            <a:t>: TAC o RMN (</a:t>
          </a:r>
          <a:r>
            <a:rPr lang="en-US" sz="1800" dirty="0" err="1"/>
            <a:t>atrofia</a:t>
          </a:r>
          <a:r>
            <a:rPr lang="en-US" sz="1800" dirty="0"/>
            <a:t> cortical, </a:t>
          </a:r>
          <a:r>
            <a:rPr lang="en-US" sz="1800" dirty="0" err="1"/>
            <a:t>excluir</a:t>
          </a:r>
          <a:r>
            <a:rPr lang="en-US" sz="1800" dirty="0"/>
            <a:t> </a:t>
          </a:r>
          <a:r>
            <a:rPr lang="en-US" sz="1800" dirty="0" err="1"/>
            <a:t>lesiones</a:t>
          </a:r>
          <a:r>
            <a:rPr lang="en-US" sz="1800" dirty="0"/>
            <a:t> </a:t>
          </a:r>
          <a:r>
            <a:rPr lang="en-US" sz="1800" dirty="0" err="1"/>
            <a:t>estructurales</a:t>
          </a:r>
          <a:r>
            <a:rPr lang="en-US" sz="1800" dirty="0"/>
            <a:t>)</a:t>
          </a:r>
        </a:p>
      </dgm:t>
    </dgm:pt>
    <dgm:pt modelId="{9B08750E-2495-497E-ADBB-17D26CB96BE7}" type="parTrans" cxnId="{E1B6974C-DFD0-425A-9EBA-32FA1143FB06}">
      <dgm:prSet/>
      <dgm:spPr/>
      <dgm:t>
        <a:bodyPr/>
        <a:lstStyle/>
        <a:p>
          <a:endParaRPr lang="en-US"/>
        </a:p>
      </dgm:t>
    </dgm:pt>
    <dgm:pt modelId="{C5A1D126-98A1-413C-978B-AE3ABB2CBEB6}" type="sibTrans" cxnId="{E1B6974C-DFD0-425A-9EBA-32FA1143FB06}">
      <dgm:prSet/>
      <dgm:spPr/>
      <dgm:t>
        <a:bodyPr/>
        <a:lstStyle/>
        <a:p>
          <a:endParaRPr lang="en-US"/>
        </a:p>
      </dgm:t>
    </dgm:pt>
    <dgm:pt modelId="{F185C1BB-E875-4297-B95C-10413721996D}">
      <dgm:prSet custT="1"/>
      <dgm:spPr/>
      <dgm:t>
        <a:bodyPr/>
        <a:lstStyle/>
        <a:p>
          <a:r>
            <a:rPr lang="en-US" sz="1800" dirty="0" err="1"/>
            <a:t>Criterios</a:t>
          </a:r>
          <a:r>
            <a:rPr lang="en-US" sz="1800" dirty="0"/>
            <a:t> DSM-5</a:t>
          </a:r>
        </a:p>
      </dgm:t>
    </dgm:pt>
    <dgm:pt modelId="{20A02192-C50C-4EEF-A50A-2E275142046C}" type="parTrans" cxnId="{049C6179-7D33-480F-82F3-A26849C6C2A6}">
      <dgm:prSet/>
      <dgm:spPr/>
      <dgm:t>
        <a:bodyPr/>
        <a:lstStyle/>
        <a:p>
          <a:endParaRPr lang="en-US"/>
        </a:p>
      </dgm:t>
    </dgm:pt>
    <dgm:pt modelId="{B7DA3814-7A78-41D6-A11B-8EADE71BF6D9}" type="sibTrans" cxnId="{049C6179-7D33-480F-82F3-A26849C6C2A6}">
      <dgm:prSet/>
      <dgm:spPr/>
      <dgm:t>
        <a:bodyPr/>
        <a:lstStyle/>
        <a:p>
          <a:endParaRPr lang="en-US"/>
        </a:p>
      </dgm:t>
    </dgm:pt>
    <dgm:pt modelId="{7D5E810C-3BD4-40C9-8CB2-F526BCB789AE}" type="pres">
      <dgm:prSet presAssocID="{6C644F17-6549-4384-8DC8-F927B76F7E1F}" presName="diagram" presStyleCnt="0">
        <dgm:presLayoutVars>
          <dgm:dir/>
          <dgm:resizeHandles val="exact"/>
        </dgm:presLayoutVars>
      </dgm:prSet>
      <dgm:spPr/>
    </dgm:pt>
    <dgm:pt modelId="{CD8B15B3-AEEA-4AC9-8C4E-19DB6F691BF7}" type="pres">
      <dgm:prSet presAssocID="{9A1E2BCA-0D2B-4F40-8141-6B15955151E9}" presName="node" presStyleLbl="node1" presStyleIdx="0" presStyleCnt="3">
        <dgm:presLayoutVars>
          <dgm:bulletEnabled val="1"/>
        </dgm:presLayoutVars>
      </dgm:prSet>
      <dgm:spPr/>
    </dgm:pt>
    <dgm:pt modelId="{9FD1B3F0-9369-4B98-BC3B-D31DD37D1055}" type="pres">
      <dgm:prSet presAssocID="{4A09E2FB-4AA8-47E8-8E9C-0E9F89DB197E}" presName="sibTrans" presStyleCnt="0"/>
      <dgm:spPr/>
    </dgm:pt>
    <dgm:pt modelId="{1445A59B-B0C1-4DBB-AD19-7856EA76BA89}" type="pres">
      <dgm:prSet presAssocID="{5344A6A7-85DF-4ABA-8356-D7031BA02E4D}" presName="node" presStyleLbl="node1" presStyleIdx="1" presStyleCnt="3" custScaleX="118608">
        <dgm:presLayoutVars>
          <dgm:bulletEnabled val="1"/>
        </dgm:presLayoutVars>
      </dgm:prSet>
      <dgm:spPr/>
    </dgm:pt>
    <dgm:pt modelId="{85419365-9B03-4141-A51A-E0644A3A1804}" type="pres">
      <dgm:prSet presAssocID="{AAD54487-E326-4B94-8108-E173361A8771}" presName="sibTrans" presStyleCnt="0"/>
      <dgm:spPr/>
    </dgm:pt>
    <dgm:pt modelId="{01158D28-F807-4288-B756-B5B72FFF3862}" type="pres">
      <dgm:prSet presAssocID="{F185C1BB-E875-4297-B95C-10413721996D}" presName="node" presStyleLbl="node1" presStyleIdx="2" presStyleCnt="3">
        <dgm:presLayoutVars>
          <dgm:bulletEnabled val="1"/>
        </dgm:presLayoutVars>
      </dgm:prSet>
      <dgm:spPr/>
    </dgm:pt>
  </dgm:ptLst>
  <dgm:cxnLst>
    <dgm:cxn modelId="{FB36B10A-8588-4AE6-9661-A78698D5C6CD}" srcId="{6C644F17-6549-4384-8DC8-F927B76F7E1F}" destId="{5344A6A7-85DF-4ABA-8356-D7031BA02E4D}" srcOrd="1" destOrd="0" parTransId="{81516070-0A13-4D71-8114-273A4566485A}" sibTransId="{AAD54487-E326-4B94-8108-E173361A8771}"/>
    <dgm:cxn modelId="{57C71A0C-E194-4F87-BB3E-5D1FF8FAB373}" type="presOf" srcId="{F185C1BB-E875-4297-B95C-10413721996D}" destId="{01158D28-F807-4288-B756-B5B72FFF3862}" srcOrd="0" destOrd="0" presId="urn:microsoft.com/office/officeart/2005/8/layout/default"/>
    <dgm:cxn modelId="{B3C07716-20AF-48B5-BCFD-69A99566F5F1}" srcId="{6C644F17-6549-4384-8DC8-F927B76F7E1F}" destId="{9A1E2BCA-0D2B-4F40-8141-6B15955151E9}" srcOrd="0" destOrd="0" parTransId="{BBFFE0E6-FC0E-4D6F-AB97-E297E4A3588B}" sibTransId="{4A09E2FB-4AA8-47E8-8E9C-0E9F89DB197E}"/>
    <dgm:cxn modelId="{9DA51E18-B4D3-4D94-9342-919274FE696C}" type="presOf" srcId="{E91EE907-168D-45B9-ADE8-2E07D815B5BE}" destId="{CD8B15B3-AEEA-4AC9-8C4E-19DB6F691BF7}" srcOrd="0" destOrd="2" presId="urn:microsoft.com/office/officeart/2005/8/layout/default"/>
    <dgm:cxn modelId="{7899F21F-4FBE-4EC3-B181-B7C9E335DE76}" type="presOf" srcId="{A7CB8950-F1A7-4C7B-9365-603C546093AE}" destId="{1445A59B-B0C1-4DBB-AD19-7856EA76BA89}" srcOrd="0" destOrd="2" presId="urn:microsoft.com/office/officeart/2005/8/layout/default"/>
    <dgm:cxn modelId="{5BB51F2F-26CD-406F-9BB5-335EE3FE388A}" type="presOf" srcId="{8731CE35-0D26-4E2C-A094-68111ABC5891}" destId="{CD8B15B3-AEEA-4AC9-8C4E-19DB6F691BF7}" srcOrd="0" destOrd="1" presId="urn:microsoft.com/office/officeart/2005/8/layout/default"/>
    <dgm:cxn modelId="{1C847D3C-EA06-42CA-9FF6-A4D42EC52E51}" srcId="{9A1E2BCA-0D2B-4F40-8141-6B15955151E9}" destId="{8731CE35-0D26-4E2C-A094-68111ABC5891}" srcOrd="0" destOrd="0" parTransId="{34475C06-C693-47D2-96E9-8988169CFC51}" sibTransId="{8EB96C62-E894-4855-8280-09875446751A}"/>
    <dgm:cxn modelId="{EE855246-5AE4-483E-AF2C-1B113E508AE4}" type="presOf" srcId="{5344A6A7-85DF-4ABA-8356-D7031BA02E4D}" destId="{1445A59B-B0C1-4DBB-AD19-7856EA76BA89}" srcOrd="0" destOrd="0" presId="urn:microsoft.com/office/officeart/2005/8/layout/default"/>
    <dgm:cxn modelId="{FC41C247-AC92-4087-9EA8-99FCA372CD8F}" srcId="{9A1E2BCA-0D2B-4F40-8141-6B15955151E9}" destId="{E91EE907-168D-45B9-ADE8-2E07D815B5BE}" srcOrd="1" destOrd="0" parTransId="{49F4609F-1A09-4C7B-8FE1-8ACC56C8EDC4}" sibTransId="{D44D9AF4-892F-485D-8E80-DBAB726082EF}"/>
    <dgm:cxn modelId="{37691449-655B-4AB2-A9D7-B1511625A1ED}" srcId="{5344A6A7-85DF-4ABA-8356-D7031BA02E4D}" destId="{BCCF3C2B-A544-44D5-A60B-12884FB0225E}" srcOrd="0" destOrd="0" parTransId="{9E51D8BD-CF9B-4954-84D1-8B271FE82F9D}" sibTransId="{D9BD657B-1370-41F1-80D5-27DCA2EE7384}"/>
    <dgm:cxn modelId="{E1B6974C-DFD0-425A-9EBA-32FA1143FB06}" srcId="{5344A6A7-85DF-4ABA-8356-D7031BA02E4D}" destId="{A7CB8950-F1A7-4C7B-9365-603C546093AE}" srcOrd="1" destOrd="0" parTransId="{9B08750E-2495-497E-ADBB-17D26CB96BE7}" sibTransId="{C5A1D126-98A1-413C-978B-AE3ABB2CBEB6}"/>
    <dgm:cxn modelId="{44DE824E-BA4F-425C-A1E7-426738E8BA90}" type="presOf" srcId="{9A1E2BCA-0D2B-4F40-8141-6B15955151E9}" destId="{CD8B15B3-AEEA-4AC9-8C4E-19DB6F691BF7}" srcOrd="0" destOrd="0" presId="urn:microsoft.com/office/officeart/2005/8/layout/default"/>
    <dgm:cxn modelId="{DB1BCE75-17C7-42B4-BD37-9CC99BA167BE}" type="presOf" srcId="{6C644F17-6549-4384-8DC8-F927B76F7E1F}" destId="{7D5E810C-3BD4-40C9-8CB2-F526BCB789AE}" srcOrd="0" destOrd="0" presId="urn:microsoft.com/office/officeart/2005/8/layout/default"/>
    <dgm:cxn modelId="{049C6179-7D33-480F-82F3-A26849C6C2A6}" srcId="{6C644F17-6549-4384-8DC8-F927B76F7E1F}" destId="{F185C1BB-E875-4297-B95C-10413721996D}" srcOrd="2" destOrd="0" parTransId="{20A02192-C50C-4EEF-A50A-2E275142046C}" sibTransId="{B7DA3814-7A78-41D6-A11B-8EADE71BF6D9}"/>
    <dgm:cxn modelId="{FB5640CA-75C7-4B7B-9982-3BD48251CBF6}" type="presOf" srcId="{BCCF3C2B-A544-44D5-A60B-12884FB0225E}" destId="{1445A59B-B0C1-4DBB-AD19-7856EA76BA89}" srcOrd="0" destOrd="1" presId="urn:microsoft.com/office/officeart/2005/8/layout/default"/>
    <dgm:cxn modelId="{ABD5A929-DB00-488E-BE94-A8A1736C1CB9}" type="presParOf" srcId="{7D5E810C-3BD4-40C9-8CB2-F526BCB789AE}" destId="{CD8B15B3-AEEA-4AC9-8C4E-19DB6F691BF7}" srcOrd="0" destOrd="0" presId="urn:microsoft.com/office/officeart/2005/8/layout/default"/>
    <dgm:cxn modelId="{80D87D44-BAE8-47C6-B7DE-9524D7B9BFBE}" type="presParOf" srcId="{7D5E810C-3BD4-40C9-8CB2-F526BCB789AE}" destId="{9FD1B3F0-9369-4B98-BC3B-D31DD37D1055}" srcOrd="1" destOrd="0" presId="urn:microsoft.com/office/officeart/2005/8/layout/default"/>
    <dgm:cxn modelId="{E90215DD-E099-4533-B95E-BED6A4891F5E}" type="presParOf" srcId="{7D5E810C-3BD4-40C9-8CB2-F526BCB789AE}" destId="{1445A59B-B0C1-4DBB-AD19-7856EA76BA89}" srcOrd="2" destOrd="0" presId="urn:microsoft.com/office/officeart/2005/8/layout/default"/>
    <dgm:cxn modelId="{E3D36467-4E2D-4B59-B72A-6A5E5A54A933}" type="presParOf" srcId="{7D5E810C-3BD4-40C9-8CB2-F526BCB789AE}" destId="{85419365-9B03-4141-A51A-E0644A3A1804}" srcOrd="3" destOrd="0" presId="urn:microsoft.com/office/officeart/2005/8/layout/default"/>
    <dgm:cxn modelId="{5E36FA25-F63C-4A73-A8C0-81C628934933}" type="presParOf" srcId="{7D5E810C-3BD4-40C9-8CB2-F526BCB789AE}" destId="{01158D28-F807-4288-B756-B5B72FFF386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6380A-D1D3-4F11-BB0A-FE5383DB7E07}">
      <dsp:nvSpPr>
        <dsp:cNvPr id="0" name=""/>
        <dsp:cNvSpPr/>
      </dsp:nvSpPr>
      <dsp:spPr>
        <a:xfrm>
          <a:off x="0" y="2139"/>
          <a:ext cx="9070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76186-559B-4277-BE8A-52F5A0A635A8}">
      <dsp:nvSpPr>
        <dsp:cNvPr id="0" name=""/>
        <dsp:cNvSpPr/>
      </dsp:nvSpPr>
      <dsp:spPr>
        <a:xfrm>
          <a:off x="0" y="2139"/>
          <a:ext cx="9070353" cy="1459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b="1" i="0" kern="1200" dirty="0"/>
            <a:t>La demencia es un síndrome que implica el deterioro de la memoria, </a:t>
          </a:r>
          <a:r>
            <a:rPr lang="es-DO" sz="2400" b="1" i="0" kern="1200" dirty="0">
              <a:solidFill>
                <a:schemeClr val="tx1"/>
              </a:solidFill>
            </a:rPr>
            <a:t>el</a:t>
          </a:r>
          <a:r>
            <a:rPr lang="es-DO" sz="2400" b="1" i="0" kern="1200" dirty="0"/>
            <a:t> intelecto, el comportamiento y la capacidad para realizar actividades de la vida diaria.</a:t>
          </a:r>
          <a:endParaRPr lang="en-US" sz="2400" kern="1200" dirty="0"/>
        </a:p>
      </dsp:txBody>
      <dsp:txXfrm>
        <a:off x="0" y="2139"/>
        <a:ext cx="9070353" cy="1459342"/>
      </dsp:txXfrm>
    </dsp:sp>
    <dsp:sp modelId="{48FE62A9-6CB7-4843-9D81-738C930844D2}">
      <dsp:nvSpPr>
        <dsp:cNvPr id="0" name=""/>
        <dsp:cNvSpPr/>
      </dsp:nvSpPr>
      <dsp:spPr>
        <a:xfrm>
          <a:off x="0" y="1461482"/>
          <a:ext cx="9070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51722-4302-48E2-9A5A-8C991E8D2247}">
      <dsp:nvSpPr>
        <dsp:cNvPr id="0" name=""/>
        <dsp:cNvSpPr/>
      </dsp:nvSpPr>
      <dsp:spPr>
        <a:xfrm>
          <a:off x="0" y="1461482"/>
          <a:ext cx="9070353" cy="1459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DO" sz="2400" b="1" i="0" kern="1200" dirty="0"/>
            <a:t>El número de personas con demencia está aumentando rápidamente.</a:t>
          </a:r>
          <a:endParaRPr lang="en-US" sz="2400" kern="1200" dirty="0"/>
        </a:p>
      </dsp:txBody>
      <dsp:txXfrm>
        <a:off x="0" y="1461482"/>
        <a:ext cx="9070353" cy="1459342"/>
      </dsp:txXfrm>
    </dsp:sp>
    <dsp:sp modelId="{D5014B0A-6BFD-4316-AF18-3DE2511D0664}">
      <dsp:nvSpPr>
        <dsp:cNvPr id="0" name=""/>
        <dsp:cNvSpPr/>
      </dsp:nvSpPr>
      <dsp:spPr>
        <a:xfrm>
          <a:off x="0" y="2920825"/>
          <a:ext cx="9070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F1997-1FF5-4F42-996E-890251B5A0F1}">
      <dsp:nvSpPr>
        <dsp:cNvPr id="0" name=""/>
        <dsp:cNvSpPr/>
      </dsp:nvSpPr>
      <dsp:spPr>
        <a:xfrm>
          <a:off x="0" y="2920825"/>
          <a:ext cx="9070353" cy="1459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b="1" i="0" kern="1200" dirty="0"/>
            <a:t>La enfermedad de Alzheimer, que es la forma más común de demencia, acapara entre un 60% y un 70% de los casos.</a:t>
          </a:r>
          <a:endParaRPr lang="en-US" sz="2400" kern="1200" dirty="0"/>
        </a:p>
      </dsp:txBody>
      <dsp:txXfrm>
        <a:off x="0" y="2920825"/>
        <a:ext cx="9070353" cy="1459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9C18B-8791-42B2-8625-CADE25757C14}">
      <dsp:nvSpPr>
        <dsp:cNvPr id="0" name=""/>
        <dsp:cNvSpPr/>
      </dsp:nvSpPr>
      <dsp:spPr>
        <a:xfrm>
          <a:off x="0" y="0"/>
          <a:ext cx="9824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72E9A-CDDA-4ECB-9B59-75E2C37D44B9}">
      <dsp:nvSpPr>
        <dsp:cNvPr id="0" name=""/>
        <dsp:cNvSpPr/>
      </dsp:nvSpPr>
      <dsp:spPr>
        <a:xfrm>
          <a:off x="0" y="0"/>
          <a:ext cx="9824049" cy="96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600" b="1" i="0" kern="1200"/>
            <a:t>La demencia es una de las principales causas de discapacidad y dependencia entre las personas mayores en el mundo entero.</a:t>
          </a:r>
          <a:endParaRPr lang="en-US" sz="2600" kern="1200" dirty="0"/>
        </a:p>
      </dsp:txBody>
      <dsp:txXfrm>
        <a:off x="0" y="0"/>
        <a:ext cx="9824049" cy="966271"/>
      </dsp:txXfrm>
    </dsp:sp>
    <dsp:sp modelId="{FDF85B96-076C-4485-8B67-6097DB65BDE5}">
      <dsp:nvSpPr>
        <dsp:cNvPr id="0" name=""/>
        <dsp:cNvSpPr/>
      </dsp:nvSpPr>
      <dsp:spPr>
        <a:xfrm>
          <a:off x="0" y="966271"/>
          <a:ext cx="9824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E6BA0-CF2C-4340-A03F-05133AD7EB17}">
      <dsp:nvSpPr>
        <dsp:cNvPr id="0" name=""/>
        <dsp:cNvSpPr/>
      </dsp:nvSpPr>
      <dsp:spPr>
        <a:xfrm>
          <a:off x="0" y="966271"/>
          <a:ext cx="9824049" cy="96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600" b="1" i="0" kern="1200" dirty="0"/>
            <a:t>La mayoría de los cuidadores de personas con demencia son familiares.</a:t>
          </a:r>
          <a:endParaRPr lang="en-US" sz="2600" kern="1200" dirty="0"/>
        </a:p>
      </dsp:txBody>
      <dsp:txXfrm>
        <a:off x="0" y="966271"/>
        <a:ext cx="9824049" cy="966271"/>
      </dsp:txXfrm>
    </dsp:sp>
    <dsp:sp modelId="{6A3B0AA5-93FE-46D3-9354-4C5B62C4AD1D}">
      <dsp:nvSpPr>
        <dsp:cNvPr id="0" name=""/>
        <dsp:cNvSpPr/>
      </dsp:nvSpPr>
      <dsp:spPr>
        <a:xfrm>
          <a:off x="0" y="1932542"/>
          <a:ext cx="9824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3665E-89D2-436F-A68F-421F761AB48D}">
      <dsp:nvSpPr>
        <dsp:cNvPr id="0" name=""/>
        <dsp:cNvSpPr/>
      </dsp:nvSpPr>
      <dsp:spPr>
        <a:xfrm>
          <a:off x="0" y="1932542"/>
          <a:ext cx="9824049" cy="96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600" b="1" i="0" kern="1200" dirty="0">
              <a:solidFill>
                <a:schemeClr val="tx1"/>
              </a:solidFill>
              <a:effectLst/>
              <a:latin typeface="+mn-lt"/>
            </a:rPr>
            <a:t>La demencia afecta a nivel mundial a unos 50 millones de personas….</a:t>
          </a:r>
          <a:r>
            <a:rPr lang="es-DO" sz="2600" b="1" i="0" kern="1200" dirty="0">
              <a:solidFill>
                <a:srgbClr val="3C4245"/>
              </a:solidFill>
              <a:effectLst/>
              <a:latin typeface="+mn-lt"/>
            </a:rPr>
            <a:t> </a:t>
          </a:r>
          <a:r>
            <a:rPr lang="es-DO" sz="2600" b="1" i="0" kern="1200" dirty="0">
              <a:solidFill>
                <a:srgbClr val="FF0000"/>
              </a:solidFill>
              <a:effectLst/>
              <a:latin typeface="+mn-lt"/>
            </a:rPr>
            <a:t>82 millones en 2030 y 152 millones en 2050.</a:t>
          </a:r>
          <a:endParaRPr lang="en-US" sz="2600" b="1" kern="1200" dirty="0">
            <a:solidFill>
              <a:srgbClr val="FF0000"/>
            </a:solidFill>
            <a:latin typeface="+mn-lt"/>
          </a:endParaRPr>
        </a:p>
      </dsp:txBody>
      <dsp:txXfrm>
        <a:off x="0" y="1932542"/>
        <a:ext cx="9824049" cy="966271"/>
      </dsp:txXfrm>
    </dsp:sp>
    <dsp:sp modelId="{CD001973-52A4-4F36-A97C-DA966729B006}">
      <dsp:nvSpPr>
        <dsp:cNvPr id="0" name=""/>
        <dsp:cNvSpPr/>
      </dsp:nvSpPr>
      <dsp:spPr>
        <a:xfrm>
          <a:off x="0" y="2898813"/>
          <a:ext cx="9824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F93F8-8F43-43D7-9D5F-959D27D5EBB2}">
      <dsp:nvSpPr>
        <dsp:cNvPr id="0" name=""/>
        <dsp:cNvSpPr/>
      </dsp:nvSpPr>
      <dsp:spPr>
        <a:xfrm>
          <a:off x="0" y="2898813"/>
          <a:ext cx="9824049" cy="96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600" b="1" i="0" kern="1200" dirty="0"/>
            <a:t>La demencia no es una consecuencia inevitable del envejecimiento. Se puede presentar antes de los 60 años.</a:t>
          </a:r>
          <a:endParaRPr lang="en-US" sz="2600" b="1" kern="1200" dirty="0">
            <a:solidFill>
              <a:srgbClr val="FF0000"/>
            </a:solidFill>
            <a:latin typeface="+mn-lt"/>
          </a:endParaRPr>
        </a:p>
      </dsp:txBody>
      <dsp:txXfrm>
        <a:off x="0" y="2898813"/>
        <a:ext cx="9824049" cy="966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E69E1-1D80-41C4-9902-D625FEDCA069}">
      <dsp:nvSpPr>
        <dsp:cNvPr id="0" name=""/>
        <dsp:cNvSpPr/>
      </dsp:nvSpPr>
      <dsp:spPr>
        <a:xfrm>
          <a:off x="0" y="0"/>
          <a:ext cx="6740867" cy="774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800" kern="1200" dirty="0"/>
            <a:t>Un </a:t>
          </a:r>
          <a:r>
            <a:rPr lang="es-DO" sz="1800" b="1" kern="1200" dirty="0"/>
            <a:t>trastorno neurocognitivo mayor.</a:t>
          </a:r>
          <a:endParaRPr lang="en-US" sz="1800" kern="1200" dirty="0"/>
        </a:p>
      </dsp:txBody>
      <dsp:txXfrm>
        <a:off x="22672" y="22672"/>
        <a:ext cx="5814997" cy="728744"/>
      </dsp:txXfrm>
    </dsp:sp>
    <dsp:sp modelId="{43C03C53-B4DF-463B-9AD1-11403EA25047}">
      <dsp:nvSpPr>
        <dsp:cNvPr id="0" name=""/>
        <dsp:cNvSpPr/>
      </dsp:nvSpPr>
      <dsp:spPr>
        <a:xfrm>
          <a:off x="503376" y="881601"/>
          <a:ext cx="6740867" cy="774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800" kern="1200" dirty="0"/>
            <a:t>Evidencia declive de uno más dominios cognitivos.</a:t>
          </a:r>
          <a:endParaRPr lang="en-US" sz="1800" kern="1200" dirty="0"/>
        </a:p>
      </dsp:txBody>
      <dsp:txXfrm>
        <a:off x="526048" y="904273"/>
        <a:ext cx="5688988" cy="728744"/>
      </dsp:txXfrm>
    </dsp:sp>
    <dsp:sp modelId="{FD454EF1-55DB-402A-AEE4-98B06066D89B}">
      <dsp:nvSpPr>
        <dsp:cNvPr id="0" name=""/>
        <dsp:cNvSpPr/>
      </dsp:nvSpPr>
      <dsp:spPr>
        <a:xfrm>
          <a:off x="1006752" y="1763202"/>
          <a:ext cx="6740867" cy="774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800" kern="1200" dirty="0"/>
            <a:t>DC: atención compleja, función ejecutiva, aprendizaje y memoria, lenguaje, habilidad perceptual motora o cognición social.</a:t>
          </a:r>
          <a:endParaRPr lang="en-US" sz="1800" kern="1200" dirty="0"/>
        </a:p>
      </dsp:txBody>
      <dsp:txXfrm>
        <a:off x="1029424" y="1785874"/>
        <a:ext cx="5688988" cy="728744"/>
      </dsp:txXfrm>
    </dsp:sp>
    <dsp:sp modelId="{561CC320-6C27-4A1A-ABD7-FC1FBA4437BC}">
      <dsp:nvSpPr>
        <dsp:cNvPr id="0" name=""/>
        <dsp:cNvSpPr/>
      </dsp:nvSpPr>
      <dsp:spPr>
        <a:xfrm>
          <a:off x="1510129" y="2644803"/>
          <a:ext cx="6740867" cy="774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800" kern="1200" dirty="0"/>
            <a:t>Informado por paciente o su familiar</a:t>
          </a:r>
          <a:endParaRPr lang="en-US" sz="1800" kern="1200" dirty="0"/>
        </a:p>
      </dsp:txBody>
      <dsp:txXfrm>
        <a:off x="1532801" y="2667475"/>
        <a:ext cx="5688988" cy="728744"/>
      </dsp:txXfrm>
    </dsp:sp>
    <dsp:sp modelId="{806EA799-1E7D-48B9-9944-CCE56D2EB2FA}">
      <dsp:nvSpPr>
        <dsp:cNvPr id="0" name=""/>
        <dsp:cNvSpPr/>
      </dsp:nvSpPr>
      <dsp:spPr>
        <a:xfrm>
          <a:off x="2013505" y="3526405"/>
          <a:ext cx="6740867" cy="774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800" kern="1200" dirty="0"/>
            <a:t>Documentado por una prueba neuropsicológica o por otra evaluación clínica cuantitativa.</a:t>
          </a:r>
          <a:endParaRPr lang="en-US" sz="1800" kern="1200" dirty="0"/>
        </a:p>
      </dsp:txBody>
      <dsp:txXfrm>
        <a:off x="2036177" y="3549077"/>
        <a:ext cx="5688988" cy="728744"/>
      </dsp:txXfrm>
    </dsp:sp>
    <dsp:sp modelId="{221E1E56-054E-4B2C-A824-EB306D9D6A31}">
      <dsp:nvSpPr>
        <dsp:cNvPr id="0" name=""/>
        <dsp:cNvSpPr/>
      </dsp:nvSpPr>
      <dsp:spPr>
        <a:xfrm>
          <a:off x="6237709" y="565514"/>
          <a:ext cx="503157" cy="503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350919" y="565514"/>
        <a:ext cx="276737" cy="378626"/>
      </dsp:txXfrm>
    </dsp:sp>
    <dsp:sp modelId="{619B1F4C-42B0-4BBD-998C-D67FCC6DB745}">
      <dsp:nvSpPr>
        <dsp:cNvPr id="0" name=""/>
        <dsp:cNvSpPr/>
      </dsp:nvSpPr>
      <dsp:spPr>
        <a:xfrm>
          <a:off x="6741085" y="1447116"/>
          <a:ext cx="503157" cy="503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854295" y="1447116"/>
        <a:ext cx="276737" cy="378626"/>
      </dsp:txXfrm>
    </dsp:sp>
    <dsp:sp modelId="{C7AB15B6-125E-4C7A-988D-B07CEB96A239}">
      <dsp:nvSpPr>
        <dsp:cNvPr id="0" name=""/>
        <dsp:cNvSpPr/>
      </dsp:nvSpPr>
      <dsp:spPr>
        <a:xfrm>
          <a:off x="7244462" y="2315816"/>
          <a:ext cx="503157" cy="503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57672" y="2315816"/>
        <a:ext cx="276737" cy="378626"/>
      </dsp:txXfrm>
    </dsp:sp>
    <dsp:sp modelId="{D8DA0F39-0493-4EC8-A1AC-5F36A01B9484}">
      <dsp:nvSpPr>
        <dsp:cNvPr id="0" name=""/>
        <dsp:cNvSpPr/>
      </dsp:nvSpPr>
      <dsp:spPr>
        <a:xfrm>
          <a:off x="7747838" y="3206018"/>
          <a:ext cx="503157" cy="503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861048" y="3206018"/>
        <a:ext cx="276737" cy="378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AC0D0-F72D-4401-8579-8F38958E4C79}">
      <dsp:nvSpPr>
        <dsp:cNvPr id="0" name=""/>
        <dsp:cNvSpPr/>
      </dsp:nvSpPr>
      <dsp:spPr>
        <a:xfrm>
          <a:off x="1330463" y="2986"/>
          <a:ext cx="3712635" cy="22275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000" kern="1200" dirty="0"/>
            <a:t>Los déficits que interfieren con la función diaria y la independencia.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000" kern="1200" dirty="0"/>
            <a:t>No en un síndrome confusional, ni se explican mejor por otro trastorno mental.</a:t>
          </a:r>
          <a:endParaRPr lang="en-US" sz="2000" kern="1200" dirty="0"/>
        </a:p>
      </dsp:txBody>
      <dsp:txXfrm>
        <a:off x="1330463" y="2986"/>
        <a:ext cx="3712635" cy="22275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CDF4E-1E52-477E-9ADF-B82CF61D5647}">
      <dsp:nvSpPr>
        <dsp:cNvPr id="0" name=""/>
        <dsp:cNvSpPr/>
      </dsp:nvSpPr>
      <dsp:spPr>
        <a:xfrm>
          <a:off x="905527" y="73050"/>
          <a:ext cx="4166665" cy="235589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</a:t>
          </a:r>
          <a:r>
            <a:rPr lang="en-US" sz="1800" b="1" kern="1200" dirty="0"/>
            <a:t>Fase </a:t>
          </a:r>
          <a:r>
            <a:rPr lang="en-US" sz="1800" b="1" kern="1200" dirty="0" err="1"/>
            <a:t>Preclínica</a:t>
          </a:r>
          <a:r>
            <a:rPr lang="en-US" sz="1800" b="1" kern="1200" dirty="0"/>
            <a:t> (hasta 20 </a:t>
          </a:r>
          <a:r>
            <a:rPr lang="en-US" sz="1800" b="1" kern="1200" dirty="0" err="1"/>
            <a:t>años</a:t>
          </a:r>
          <a:r>
            <a:rPr lang="en-US" sz="1800" b="1" kern="1200" dirty="0"/>
            <a:t> antes)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800" kern="1200" dirty="0"/>
            <a:t>No hay síntomas cognitivos evidentes. Hay c</a:t>
          </a:r>
          <a:r>
            <a:rPr lang="es-DO" sz="1800" kern="1200" noProof="0" dirty="0" err="1"/>
            <a:t>ambios</a:t>
          </a:r>
          <a:r>
            <a:rPr lang="es-DO" sz="1800" kern="1200" noProof="0" dirty="0"/>
            <a:t> neuropatológicos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DO" sz="1800" kern="1200" dirty="0"/>
            <a:t>Posible quejas subjetivas de memoria sin impacto en la vida diaria.</a:t>
          </a:r>
        </a:p>
      </dsp:txBody>
      <dsp:txXfrm>
        <a:off x="905527" y="73050"/>
        <a:ext cx="4166665" cy="2355899"/>
      </dsp:txXfrm>
    </dsp:sp>
    <dsp:sp modelId="{03B6C1A4-0CCB-4B19-B761-B14618A3CDBE}">
      <dsp:nvSpPr>
        <dsp:cNvPr id="0" name=""/>
        <dsp:cNvSpPr/>
      </dsp:nvSpPr>
      <dsp:spPr>
        <a:xfrm>
          <a:off x="5488859" y="1000"/>
          <a:ext cx="4166665" cy="249999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Fase Leve (</a:t>
          </a:r>
          <a:r>
            <a:rPr lang="en-US" sz="1600" b="1" kern="1200" dirty="0" err="1"/>
            <a:t>Deterioro</a:t>
          </a:r>
          <a:r>
            <a:rPr lang="en-US" sz="1600" b="1" kern="1200" dirty="0"/>
            <a:t> </a:t>
          </a:r>
          <a:r>
            <a:rPr lang="en-US" sz="1600" b="1" kern="1200" dirty="0" err="1"/>
            <a:t>cognitivo</a:t>
          </a:r>
          <a:r>
            <a:rPr lang="en-US" sz="1600" b="1" kern="1200" dirty="0"/>
            <a:t> </a:t>
          </a:r>
          <a:r>
            <a:rPr lang="en-US" sz="1600" b="1" kern="1200" dirty="0" err="1"/>
            <a:t>leve</a:t>
          </a:r>
          <a:r>
            <a:rPr lang="en-US" sz="1600" b="1" kern="1200" dirty="0"/>
            <a:t> </a:t>
          </a:r>
          <a:r>
            <a:rPr lang="en-US" sz="1600" b="1" kern="1200" dirty="0" err="1"/>
            <a:t>por</a:t>
          </a:r>
          <a:r>
            <a:rPr lang="en-US" sz="1600" b="1" kern="1200" dirty="0"/>
            <a:t> EA)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 dirty="0"/>
            <a:t>Olvidos frecuentes de hechos recientes.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 err="1"/>
            <a:t>Dificultad</a:t>
          </a:r>
          <a:r>
            <a:rPr lang="en-US" sz="1600" kern="1200" dirty="0"/>
            <a:t> para </a:t>
          </a:r>
          <a:r>
            <a:rPr lang="en-US" sz="1600" kern="1200" dirty="0" err="1"/>
            <a:t>planificar</a:t>
          </a:r>
          <a:r>
            <a:rPr lang="en-US" sz="1600" kern="1200" dirty="0"/>
            <a:t> o resolver </a:t>
          </a:r>
          <a:r>
            <a:rPr lang="en-US" sz="1600" kern="1200" dirty="0" err="1"/>
            <a:t>problemas</a:t>
          </a:r>
          <a:r>
            <a:rPr lang="en-US" sz="1600" kern="1200" dirty="0"/>
            <a:t> </a:t>
          </a:r>
          <a:r>
            <a:rPr lang="en-US" sz="1600" kern="1200" dirty="0" err="1"/>
            <a:t>sencillos</a:t>
          </a:r>
          <a:r>
            <a:rPr lang="en-US" sz="1600" kern="1200" dirty="0"/>
            <a:t>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 dirty="0"/>
            <a:t>Lenguaje: problemas para encontrar palabras.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 dirty="0"/>
            <a:t>Independiente en AVD básicas, pero alteración en AVD instrumentales .</a:t>
          </a:r>
        </a:p>
      </dsp:txBody>
      <dsp:txXfrm>
        <a:off x="5488859" y="1000"/>
        <a:ext cx="4166665" cy="2499999"/>
      </dsp:txXfrm>
    </dsp:sp>
    <dsp:sp modelId="{BD366045-1ACC-447D-BF64-74A6C3DE13A6}">
      <dsp:nvSpPr>
        <dsp:cNvPr id="0" name=""/>
        <dsp:cNvSpPr/>
      </dsp:nvSpPr>
      <dsp:spPr>
        <a:xfrm>
          <a:off x="905527" y="2917666"/>
          <a:ext cx="4166665" cy="249999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/>
            <a:t>Fase Moderada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/>
            <a:t>Pérdida más evidente de memoria y orientación.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/>
            <a:t>Dificultad para reconocer personas conocidas.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/>
            <a:t>Lenguaje más limitado.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/>
            <a:t>Necesita ayuda para AVD básicas Cambios conductuales: apatía, irritabilidad, síntomas psicóticos en algunos casos.</a:t>
          </a:r>
          <a:endParaRPr lang="en-US" sz="1600" kern="1200" dirty="0"/>
        </a:p>
      </dsp:txBody>
      <dsp:txXfrm>
        <a:off x="905527" y="2917666"/>
        <a:ext cx="4166665" cy="2499999"/>
      </dsp:txXfrm>
    </dsp:sp>
    <dsp:sp modelId="{38C76DAD-CE64-46CF-9326-502B851590F4}">
      <dsp:nvSpPr>
        <dsp:cNvPr id="0" name=""/>
        <dsp:cNvSpPr/>
      </dsp:nvSpPr>
      <dsp:spPr>
        <a:xfrm>
          <a:off x="5488859" y="2917666"/>
          <a:ext cx="4166665" cy="249999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Fase Severa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 dirty="0"/>
            <a:t>Dependencia total para todas las AVD.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 dirty="0"/>
            <a:t>Lenguaje muy reducido o ausente.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 noProof="0" dirty="0"/>
            <a:t>Incontinencia urinaria </a:t>
          </a:r>
          <a:r>
            <a:rPr lang="en-US" sz="1600" kern="1200" dirty="0"/>
            <a:t>y fecal.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 dirty="0"/>
            <a:t>Rigidez, alteraciones motoras, encamamiento en etapas avanzadas.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DO" sz="1600" kern="1200" dirty="0"/>
            <a:t>Mayor riesgo de infecciones y complicaciones médicas.</a:t>
          </a:r>
          <a:endParaRPr lang="en-US" sz="1600" kern="1200" dirty="0"/>
        </a:p>
      </dsp:txBody>
      <dsp:txXfrm>
        <a:off x="5488859" y="2917666"/>
        <a:ext cx="4166665" cy="2499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5DC04-123D-46E7-A146-3737D5E52425}">
      <dsp:nvSpPr>
        <dsp:cNvPr id="0" name=""/>
        <dsp:cNvSpPr/>
      </dsp:nvSpPr>
      <dsp:spPr>
        <a:xfrm>
          <a:off x="1140676" y="2188"/>
          <a:ext cx="4250512" cy="15423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 (Amyloid)</a:t>
          </a:r>
          <a:r>
            <a:rPr lang="en-US" sz="1800" kern="1200" dirty="0"/>
            <a:t> → </a:t>
          </a:r>
          <a:r>
            <a:rPr lang="en-US" sz="1800" kern="1200" dirty="0" err="1"/>
            <a:t>Depósito</a:t>
          </a:r>
          <a:r>
            <a:rPr lang="en-US" sz="1800" kern="1200" dirty="0"/>
            <a:t> de </a:t>
          </a:r>
          <a:r>
            <a:rPr lang="el-GR" sz="1800" kern="1200" dirty="0"/>
            <a:t>β-</a:t>
          </a:r>
          <a:r>
            <a:rPr lang="en-US" sz="1800" kern="1200" dirty="0" err="1"/>
            <a:t>amiloide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PET </a:t>
          </a:r>
          <a:r>
            <a:rPr lang="en-US" sz="1800" kern="1200" dirty="0" err="1"/>
            <a:t>amiloide</a:t>
          </a:r>
          <a:r>
            <a:rPr lang="en-US" sz="1800" kern="1200" dirty="0"/>
            <a:t> </a:t>
          </a:r>
          <a:r>
            <a:rPr lang="en-US" sz="1800" kern="1200" dirty="0" err="1"/>
            <a:t>positivo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LCR: ↓ A</a:t>
          </a:r>
          <a:r>
            <a:rPr lang="el-GR" sz="1800" kern="1200" dirty="0"/>
            <a:t>β42 </a:t>
          </a:r>
          <a:r>
            <a:rPr lang="en-US" sz="1800" kern="1200" dirty="0"/>
            <a:t>o ↓ ratio A</a:t>
          </a:r>
          <a:r>
            <a:rPr lang="el-GR" sz="1800" kern="1200" dirty="0"/>
            <a:t>β42/</a:t>
          </a:r>
          <a:r>
            <a:rPr lang="en-US" sz="1800" kern="1200" dirty="0"/>
            <a:t>A</a:t>
          </a:r>
          <a:r>
            <a:rPr lang="el-GR" sz="1800" kern="1200" dirty="0"/>
            <a:t>β40</a:t>
          </a:r>
          <a:endParaRPr lang="en-US" sz="1800" kern="1200" dirty="0"/>
        </a:p>
      </dsp:txBody>
      <dsp:txXfrm>
        <a:off x="1140676" y="2188"/>
        <a:ext cx="4250512" cy="1542387"/>
      </dsp:txXfrm>
    </dsp:sp>
    <dsp:sp modelId="{A7E00D03-E910-42AB-888A-F04F27D8E276}">
      <dsp:nvSpPr>
        <dsp:cNvPr id="0" name=""/>
        <dsp:cNvSpPr/>
      </dsp:nvSpPr>
      <dsp:spPr>
        <a:xfrm>
          <a:off x="1140676" y="1801641"/>
          <a:ext cx="4250512" cy="1542387"/>
        </a:xfrm>
        <a:prstGeom prst="rect">
          <a:avLst/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 (Tau)</a:t>
          </a:r>
          <a:r>
            <a:rPr lang="en-US" sz="1800" kern="1200" dirty="0"/>
            <a:t> → </a:t>
          </a:r>
          <a:r>
            <a:rPr lang="en-US" sz="1800" kern="1200" dirty="0" err="1"/>
            <a:t>Patología</a:t>
          </a:r>
          <a:r>
            <a:rPr lang="en-US" sz="1800" kern="1200" dirty="0"/>
            <a:t> tau </a:t>
          </a:r>
          <a:r>
            <a:rPr lang="en-US" sz="1800" kern="1200" dirty="0" err="1"/>
            <a:t>fosforilada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PET tau </a:t>
          </a:r>
          <a:r>
            <a:rPr lang="en-US" sz="1800" kern="1200" dirty="0" err="1"/>
            <a:t>positivo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LCR: ↑ p-tau (</a:t>
          </a:r>
          <a:r>
            <a:rPr lang="en-US" sz="1800" kern="1200" dirty="0" err="1"/>
            <a:t>fosforilada</a:t>
          </a:r>
          <a:r>
            <a:rPr lang="en-US" sz="1800" kern="1200" dirty="0"/>
            <a:t>, </a:t>
          </a:r>
          <a:r>
            <a:rPr lang="en-US" sz="1800" kern="1200" dirty="0" err="1"/>
            <a:t>especialmente</a:t>
          </a:r>
          <a:r>
            <a:rPr lang="en-US" sz="1800" kern="1200" dirty="0"/>
            <a:t> p-tau181 o p-tau217)</a:t>
          </a:r>
        </a:p>
      </dsp:txBody>
      <dsp:txXfrm>
        <a:off x="1140676" y="1801641"/>
        <a:ext cx="4250512" cy="1542387"/>
      </dsp:txXfrm>
    </dsp:sp>
    <dsp:sp modelId="{6E98603B-3CAA-4110-B1C6-773E15D82A34}">
      <dsp:nvSpPr>
        <dsp:cNvPr id="0" name=""/>
        <dsp:cNvSpPr/>
      </dsp:nvSpPr>
      <dsp:spPr>
        <a:xfrm>
          <a:off x="522127" y="3601093"/>
          <a:ext cx="5487610" cy="1998178"/>
        </a:xfrm>
        <a:prstGeom prst="rect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 (</a:t>
          </a:r>
          <a:r>
            <a:rPr lang="en-US" sz="1800" b="1" kern="1200" dirty="0" err="1"/>
            <a:t>Neurodegeneración</a:t>
          </a:r>
          <a:r>
            <a:rPr lang="en-US" sz="1800" b="1" kern="1200" dirty="0"/>
            <a:t> o </a:t>
          </a:r>
          <a:r>
            <a:rPr lang="en-US" sz="1800" b="1" kern="1200" dirty="0" err="1"/>
            <a:t>lesión</a:t>
          </a:r>
          <a:r>
            <a:rPr lang="en-US" sz="1800" b="1" kern="1200" dirty="0"/>
            <a:t> neuronal)</a:t>
          </a:r>
          <a:r>
            <a:rPr lang="en-US" sz="1800" kern="1200" dirty="0"/>
            <a:t> → Daño </a:t>
          </a:r>
          <a:r>
            <a:rPr lang="en-US" sz="1800" kern="1200" dirty="0" err="1"/>
            <a:t>estructural</a:t>
          </a:r>
          <a:r>
            <a:rPr lang="en-US" sz="1800" kern="1200" dirty="0"/>
            <a:t>/</a:t>
          </a:r>
          <a:r>
            <a:rPr lang="en-US" sz="1800" kern="1200" dirty="0" err="1"/>
            <a:t>funcional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LCR: ↑ t-tau (tau total)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RM: </a:t>
          </a:r>
          <a:r>
            <a:rPr lang="en-US" sz="1800" kern="1200" dirty="0" err="1"/>
            <a:t>atrofia</a:t>
          </a:r>
          <a:r>
            <a:rPr lang="en-US" sz="1800" kern="1200" dirty="0"/>
            <a:t> </a:t>
          </a:r>
          <a:r>
            <a:rPr lang="en-US" sz="1800" kern="1200" dirty="0" err="1"/>
            <a:t>hipocampal</a:t>
          </a:r>
          <a:r>
            <a:rPr lang="en-US" sz="1800" kern="1200" dirty="0"/>
            <a:t>/medial temporal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FDG-PET: </a:t>
          </a:r>
          <a:r>
            <a:rPr lang="en-US" sz="1700" kern="1200" dirty="0" err="1"/>
            <a:t>hipometabolismo</a:t>
          </a:r>
          <a:r>
            <a:rPr lang="en-US" sz="1700" kern="1200" dirty="0"/>
            <a:t> </a:t>
          </a:r>
          <a:r>
            <a:rPr lang="en-US" sz="1700" kern="1200" dirty="0" err="1"/>
            <a:t>en</a:t>
          </a:r>
          <a:r>
            <a:rPr lang="en-US" sz="1700" kern="1200" dirty="0"/>
            <a:t> regiones </a:t>
          </a:r>
          <a:r>
            <a:rPr lang="en-US" sz="1700" kern="1200" dirty="0" err="1"/>
            <a:t>típicas</a:t>
          </a:r>
          <a:r>
            <a:rPr lang="en-US" sz="1700" kern="1200" dirty="0"/>
            <a:t> (</a:t>
          </a:r>
          <a:r>
            <a:rPr lang="en-US" sz="1700" kern="1200" dirty="0" err="1"/>
            <a:t>corteza</a:t>
          </a:r>
          <a:r>
            <a:rPr lang="en-US" sz="1700" kern="1200" dirty="0"/>
            <a:t> temporoparietal)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522127" y="3601093"/>
        <a:ext cx="5487610" cy="19981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B15B3-AEEA-4AC9-8C4E-19DB6F691BF7}">
      <dsp:nvSpPr>
        <dsp:cNvPr id="0" name=""/>
        <dsp:cNvSpPr/>
      </dsp:nvSpPr>
      <dsp:spPr>
        <a:xfrm>
          <a:off x="1437068" y="2975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Evaluación</a:t>
          </a:r>
          <a:r>
            <a:rPr lang="en-US" sz="1800" kern="1200" dirty="0"/>
            <a:t> </a:t>
          </a:r>
          <a:r>
            <a:rPr lang="en-US" sz="1800" kern="1200" dirty="0" err="1"/>
            <a:t>clínica</a:t>
          </a:r>
          <a:r>
            <a:rPr lang="en-US" sz="1800" kern="1200" dirty="0"/>
            <a:t>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Historia </a:t>
          </a:r>
          <a:r>
            <a:rPr lang="en-US" sz="1800" kern="1200" dirty="0" err="1"/>
            <a:t>médica</a:t>
          </a:r>
          <a:r>
            <a:rPr lang="en-US" sz="1800" kern="1200" dirty="0"/>
            <a:t> + </a:t>
          </a:r>
          <a:r>
            <a:rPr lang="en-US" sz="1800" kern="1200" dirty="0" err="1"/>
            <a:t>funcional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Examen </a:t>
          </a:r>
          <a:r>
            <a:rPr lang="en-US" sz="1800" kern="1200" dirty="0" err="1"/>
            <a:t>cognitivo</a:t>
          </a:r>
          <a:r>
            <a:rPr lang="en-US" sz="1800" kern="1200" dirty="0"/>
            <a:t> breve (Mini Mental, MOCA, test del </a:t>
          </a:r>
          <a:r>
            <a:rPr lang="en-US" sz="1800" kern="1200" dirty="0" err="1"/>
            <a:t>reloj</a:t>
          </a:r>
          <a:r>
            <a:rPr lang="en-US" sz="1800" kern="1200" dirty="0"/>
            <a:t>)</a:t>
          </a:r>
        </a:p>
      </dsp:txBody>
      <dsp:txXfrm>
        <a:off x="1437068" y="2975"/>
        <a:ext cx="3342605" cy="2005563"/>
      </dsp:txXfrm>
    </dsp:sp>
    <dsp:sp modelId="{1445A59B-B0C1-4DBB-AD19-7856EA76BA89}">
      <dsp:nvSpPr>
        <dsp:cNvPr id="0" name=""/>
        <dsp:cNvSpPr/>
      </dsp:nvSpPr>
      <dsp:spPr>
        <a:xfrm>
          <a:off x="5113934" y="2975"/>
          <a:ext cx="3964597" cy="2005563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406356"/>
                <a:satOff val="-23479"/>
                <a:lumOff val="324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50000"/>
                <a:hueOff val="406356"/>
                <a:satOff val="-23479"/>
                <a:lumOff val="324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50000"/>
                <a:hueOff val="406356"/>
                <a:satOff val="-23479"/>
                <a:lumOff val="324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Apoyo</a:t>
          </a:r>
          <a:r>
            <a:rPr lang="en-US" sz="1800" kern="1200" dirty="0"/>
            <a:t> </a:t>
          </a:r>
          <a:r>
            <a:rPr lang="en-US" sz="1800" kern="1200" dirty="0" err="1"/>
            <a:t>diagnóstico</a:t>
          </a:r>
          <a:r>
            <a:rPr lang="en-US" sz="1800" kern="1200" dirty="0"/>
            <a:t>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Laboratorios: B12, TSH, </a:t>
          </a:r>
          <a:r>
            <a:rPr lang="en-US" sz="1800" kern="1200" dirty="0" err="1"/>
            <a:t>glucosa</a:t>
          </a:r>
          <a:r>
            <a:rPr lang="en-US" sz="1800" kern="1200" dirty="0"/>
            <a:t>, </a:t>
          </a:r>
          <a:r>
            <a:rPr lang="en-US" sz="1800" kern="1200" dirty="0" err="1"/>
            <a:t>función</a:t>
          </a:r>
          <a:r>
            <a:rPr lang="en-US" sz="1800" kern="1200" dirty="0"/>
            <a:t> renal y hepatica… y </a:t>
          </a:r>
          <a:r>
            <a:rPr lang="en-US" sz="1800" kern="1200" dirty="0" err="1"/>
            <a:t>m</a:t>
          </a:r>
          <a:r>
            <a:rPr lang="en-US" sz="1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á</a:t>
          </a:r>
          <a:r>
            <a:rPr lang="en-US" sz="1800" kern="1200" dirty="0" err="1"/>
            <a:t>s</a:t>
          </a:r>
          <a:r>
            <a:rPr lang="en-US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Neuroimagen</a:t>
          </a:r>
          <a:r>
            <a:rPr lang="en-US" sz="1800" kern="1200" dirty="0"/>
            <a:t>: TAC o RMN (</a:t>
          </a:r>
          <a:r>
            <a:rPr lang="en-US" sz="1800" kern="1200" dirty="0" err="1"/>
            <a:t>atrofia</a:t>
          </a:r>
          <a:r>
            <a:rPr lang="en-US" sz="1800" kern="1200" dirty="0"/>
            <a:t> cortical, </a:t>
          </a:r>
          <a:r>
            <a:rPr lang="en-US" sz="1800" kern="1200" dirty="0" err="1"/>
            <a:t>excluir</a:t>
          </a:r>
          <a:r>
            <a:rPr lang="en-US" sz="1800" kern="1200" dirty="0"/>
            <a:t> </a:t>
          </a:r>
          <a:r>
            <a:rPr lang="en-US" sz="1800" kern="1200" dirty="0" err="1"/>
            <a:t>lesiones</a:t>
          </a:r>
          <a:r>
            <a:rPr lang="en-US" sz="1800" kern="1200" dirty="0"/>
            <a:t> </a:t>
          </a:r>
          <a:r>
            <a:rPr lang="en-US" sz="1800" kern="1200" dirty="0" err="1"/>
            <a:t>estructurales</a:t>
          </a:r>
          <a:r>
            <a:rPr lang="en-US" sz="1800" kern="1200" dirty="0"/>
            <a:t>)</a:t>
          </a:r>
        </a:p>
      </dsp:txBody>
      <dsp:txXfrm>
        <a:off x="5113934" y="2975"/>
        <a:ext cx="3964597" cy="2005563"/>
      </dsp:txXfrm>
    </dsp:sp>
    <dsp:sp modelId="{01158D28-F807-4288-B756-B5B72FFF3862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406356"/>
                <a:satOff val="-23479"/>
                <a:lumOff val="324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50000"/>
                <a:hueOff val="406356"/>
                <a:satOff val="-23479"/>
                <a:lumOff val="324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50000"/>
                <a:hueOff val="406356"/>
                <a:satOff val="-23479"/>
                <a:lumOff val="324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Criterios</a:t>
          </a:r>
          <a:r>
            <a:rPr lang="en-US" sz="1800" kern="1200" dirty="0"/>
            <a:t> DSM-5</a:t>
          </a:r>
        </a:p>
      </dsp:txBody>
      <dsp:txXfrm>
        <a:off x="3586497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77E71-A2A5-47AE-B635-9D183B5832D3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34855-F796-4D17-9056-F507CA69D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9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AB02D-6E25-4D55-DBDD-80E5B2AF3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69599DC-FD7A-5E32-70CE-196B36907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E361560-59CE-37CC-0777-37B61E4F8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6C9BEF-F4EC-7B8B-6328-55A2C5E8C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34855-F796-4D17-9056-F507CA69DB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E26BD-5FFC-91BD-BA94-8BFA58042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9550A95-6F2F-6347-B07D-C209950BC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889B6EA-E007-0D8F-AA6F-78858DE0E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CEA581-650A-2D1B-DFBA-BA60D0C58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34855-F796-4D17-9056-F507CA69DB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8BAE-6C81-7ADD-47A3-06F97CFBE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01EFE-588A-F756-E55D-D30349053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8CBB9-EDEC-D621-7390-63CB6797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C3DD7-776B-59B8-37DB-058DDE13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A13A2-C680-0711-1F1D-8476617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B3BF-AFFB-4273-0CF7-E16988CF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246F0-0D48-1D97-DA5E-46C952410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D96E2-2F82-C733-9CC0-16BF4338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33C51-804B-B596-CA23-82753DB1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1E998-1F41-E54F-C70E-C7AECF69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79D91-CA21-805A-992E-C122F875E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34375-7503-7E44-1836-1077240DF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C6580-131E-0116-DAC8-3AE3A6AE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DC8FF-15D5-700D-681E-95181C22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16026-3F16-E07B-DCA0-F57C1AAE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7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D362-D647-0278-4C52-98F18DAB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EED1-4DCF-4C7B-B745-8F63D100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BBF96-3AE9-42B3-97FA-87DE4FAB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48209-1456-0DC6-B76B-6AF52E78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0540D-BE9A-4A95-67AD-EB669A3C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9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A36B-CED1-7C88-FCFD-BB26F12F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5FB70-795A-4626-B401-09EFED88F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CD6F-058F-2322-D091-6B3925A1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3BFED-E7B2-4608-469D-804CE894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BE2C-9951-CEC7-E2E4-07391BAC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3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B7A1-818F-0E24-619A-B8ADE8C0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258D-5B2C-AF22-BDC4-A15B6904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69570-9B31-37EC-3871-8BCE997D2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5C61D-89BC-2DB3-4CB0-13977E7F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741C4-45F0-1755-06E6-7BA06D18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95A8A-8731-1D38-5E5F-C9B2ABD2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1E2E-0D9C-076E-317E-21AE050D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C45F-DD15-92D5-745D-B6660A57E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EADCA-734D-C5FE-1A75-59B68EEB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70CC0-5398-8B01-F085-3E117F6A7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7B7D2-539F-4112-B361-C49465D0B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A48BC-D9E5-80A6-F398-0D219DB7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9EE5E-373D-17E1-3205-45B961BA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CE7B33-1539-C675-87AF-CEF3779B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E541-C93F-73E7-294D-8F6FBFBA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9254-91E9-CDD2-677D-E922899D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C1792-44CA-90B1-C9AC-8B6B33E7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C0D98-3082-25A4-4620-1F77D79A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CF42F-6190-DA1E-B80E-CB4BA28B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DD549-FA21-B6CD-B87C-9663B7C4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EF72-8E21-BC8D-AB6A-34F21597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B799-8271-A368-E32B-193C05CD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4A270-9D33-587A-2277-0FF0C2892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F055B-F782-6753-27C7-7839FE1BE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C4CD0-631C-45A3-8527-54C3239A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5DAAC-1B0D-5ABB-494B-783C2C4C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328CA-B023-C4E1-1156-A831CF46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C2F6-6CD6-D992-78D8-0EC55842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06AE7-6148-502A-201B-DA9DB6206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49C95-D99D-5244-3FA4-9B9F542FE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7C4AE-38C0-0BA2-375F-3434D4C1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A536D-2E4A-9D59-F7F2-14366059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ED296-33DB-8D9F-6F6F-09C40AED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19A66-A1E4-FBCF-7DB7-6592556E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958EC-CEC6-9206-A33F-6BC2462C0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3A029-C4F1-F473-1243-BCF02425A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1569AB-6D0E-4CF3-9C8C-903029E7FD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E2F-01A0-6558-9AFD-4AC843FC9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E15FD-B20B-9322-78DA-737693DA3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human body and bones&#10;&#10;AI-generated content may be incorrect.">
            <a:extLst>
              <a:ext uri="{FF2B5EF4-FFF2-40B4-BE49-F238E27FC236}">
                <a16:creationId xmlns:a16="http://schemas.microsoft.com/office/drawing/2014/main" id="{A4080706-0506-D46D-DD1D-169AE566B9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8361A-65A0-DBCC-6724-B64CEE50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96891"/>
            <a:ext cx="9144000" cy="1471023"/>
          </a:xfrm>
        </p:spPr>
        <p:txBody>
          <a:bodyPr>
            <a:noAutofit/>
          </a:bodyPr>
          <a:lstStyle/>
          <a:p>
            <a:r>
              <a:rPr lang="es-DO" sz="3200" b="1" i="1" dirty="0">
                <a:solidFill>
                  <a:schemeClr val="bg1"/>
                </a:solidFill>
              </a:rPr>
              <a:t>Medicamentos en la Enfermedad de Alzheimer:</a:t>
            </a:r>
            <a:br>
              <a:rPr lang="es-DO" sz="3200" b="1" i="1" dirty="0">
                <a:solidFill>
                  <a:schemeClr val="bg1"/>
                </a:solidFill>
              </a:rPr>
            </a:br>
            <a:r>
              <a:rPr lang="es-DO" sz="3200" b="1" i="1" dirty="0">
                <a:solidFill>
                  <a:schemeClr val="bg1"/>
                </a:solidFill>
              </a:rPr>
              <a:t> del síntoma al tratamiento integral</a:t>
            </a:r>
            <a:endParaRPr lang="en-US" sz="3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D8078-DEC7-010E-0CDE-04F605F9D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2998"/>
            <a:ext cx="9144000" cy="1139918"/>
          </a:xfrm>
        </p:spPr>
        <p:txBody>
          <a:bodyPr/>
          <a:lstStyle/>
          <a:p>
            <a:r>
              <a:rPr lang="es-DO" dirty="0">
                <a:solidFill>
                  <a:schemeClr val="bg1"/>
                </a:solidFill>
                <a:latin typeface="Montserrat" pitchFamily="2" charset="0"/>
              </a:rPr>
              <a:t>Dra. K</a:t>
            </a:r>
            <a:r>
              <a:rPr lang="es-D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DO" dirty="0">
                <a:solidFill>
                  <a:schemeClr val="bg1"/>
                </a:solidFill>
                <a:latin typeface="Montserrat" pitchFamily="2" charset="0"/>
              </a:rPr>
              <a:t>nida Mieses M.</a:t>
            </a:r>
          </a:p>
          <a:p>
            <a:r>
              <a:rPr lang="es-DO" dirty="0">
                <a:solidFill>
                  <a:schemeClr val="bg1"/>
                </a:solidFill>
                <a:latin typeface="Montserrat" pitchFamily="2" charset="0"/>
              </a:rPr>
              <a:t>Geriatra/ M</a:t>
            </a:r>
            <a:r>
              <a:rPr lang="es-D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DO" dirty="0">
                <a:solidFill>
                  <a:schemeClr val="bg1"/>
                </a:solidFill>
                <a:latin typeface="Montserrat" pitchFamily="2" charset="0"/>
              </a:rPr>
              <a:t>dico Internista</a:t>
            </a:r>
            <a:endParaRPr lang="en-US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A0C0DD9-34E6-1EB5-829D-CC6AD9C65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1" y="767891"/>
            <a:ext cx="9196201" cy="22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1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82FD4-A219-EFD4-0E24-EE005EA60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836A-8364-5139-1DF5-7C2F1AA1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91886" y="2161701"/>
            <a:ext cx="5561867" cy="1325563"/>
          </a:xfrm>
        </p:spPr>
        <p:txBody>
          <a:bodyPr>
            <a:normAutofit/>
          </a:bodyPr>
          <a:lstStyle/>
          <a:p>
            <a:pPr algn="ctr"/>
            <a:r>
              <a:rPr lang="es-DO" sz="3200" b="1" dirty="0">
                <a:latin typeface="Montserrat" pitchFamily="2" charset="0"/>
              </a:rPr>
              <a:t>Factores de riesgo de demencias </a:t>
            </a:r>
            <a:endParaRPr lang="en-US" sz="3200" b="1" dirty="0">
              <a:latin typeface="Montserrat" pitchFamily="2" charset="0"/>
            </a:endParaRP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6992ECD-F683-735C-9AA7-6F841A8DA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7" y="5934373"/>
            <a:ext cx="2877848" cy="6889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CFAACD9-FF2A-D61C-428A-3A050B8FAE1A}"/>
              </a:ext>
            </a:extLst>
          </p:cNvPr>
          <p:cNvSpPr txBox="1"/>
          <p:nvPr/>
        </p:nvSpPr>
        <p:spPr>
          <a:xfrm>
            <a:off x="3845641" y="5934373"/>
            <a:ext cx="70091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Livingston G, Huntley J, Liu KY, et al.  Dementia prevention, intervention, and care: 2024 report of the Lancet standing Commission. The Lancet 2024; published online July 31. https://doi.org/10.1016/S0140-6736(24)01296-0.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EFDD11-6802-8B38-24E8-A1F40A104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1559" r="10145"/>
          <a:stretch>
            <a:fillRect/>
          </a:stretch>
        </p:blipFill>
        <p:spPr>
          <a:xfrm>
            <a:off x="1514754" y="585793"/>
            <a:ext cx="5206181" cy="44773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513B7A7-7500-EF42-FDD1-7A20338A44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9690" t="5289" r="7001"/>
          <a:stretch>
            <a:fillRect/>
          </a:stretch>
        </p:blipFill>
        <p:spPr>
          <a:xfrm>
            <a:off x="6875416" y="1055886"/>
            <a:ext cx="4990319" cy="353719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7F9CA4F-0B33-9DEA-C02C-5EFD226D2FD2}"/>
              </a:ext>
            </a:extLst>
          </p:cNvPr>
          <p:cNvSpPr/>
          <p:nvPr/>
        </p:nvSpPr>
        <p:spPr>
          <a:xfrm>
            <a:off x="4984955" y="2256503"/>
            <a:ext cx="929148" cy="29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F052F00-FE02-B47F-D9A0-1EE699046AB2}"/>
              </a:ext>
            </a:extLst>
          </p:cNvPr>
          <p:cNvSpPr/>
          <p:nvPr/>
        </p:nvSpPr>
        <p:spPr>
          <a:xfrm>
            <a:off x="9159730" y="2468889"/>
            <a:ext cx="1376841" cy="29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32858C5-2BA3-E0D3-1345-72F588CBFEAC}"/>
              </a:ext>
            </a:extLst>
          </p:cNvPr>
          <p:cNvSpPr/>
          <p:nvPr/>
        </p:nvSpPr>
        <p:spPr>
          <a:xfrm>
            <a:off x="2926145" y="1486114"/>
            <a:ext cx="644670" cy="29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2D91A0F-F040-2550-5F3A-DB3D460AFA41}"/>
              </a:ext>
            </a:extLst>
          </p:cNvPr>
          <p:cNvSpPr/>
          <p:nvPr/>
        </p:nvSpPr>
        <p:spPr>
          <a:xfrm>
            <a:off x="5505456" y="3363875"/>
            <a:ext cx="836621" cy="29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6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0317-9A0E-1075-0C3B-9F8F2B7E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168" y="237277"/>
            <a:ext cx="7259053" cy="1325563"/>
          </a:xfrm>
        </p:spPr>
        <p:txBody>
          <a:bodyPr>
            <a:normAutofit/>
          </a:bodyPr>
          <a:lstStyle/>
          <a:p>
            <a:r>
              <a:rPr lang="es-DO" sz="3600" b="1" dirty="0"/>
              <a:t>Evolución cronológica de la EA</a:t>
            </a:r>
            <a:endParaRPr lang="en-US" sz="3600" b="1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94711079-F553-A1D3-416C-1F50843AD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" y="90763"/>
            <a:ext cx="3060032" cy="732222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4CD7B66-86F2-5FA4-05AE-0A4AE437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52789"/>
              </p:ext>
            </p:extLst>
          </p:nvPr>
        </p:nvGraphicFramePr>
        <p:xfrm>
          <a:off x="1165725" y="1348570"/>
          <a:ext cx="105610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951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FFEC7-42FC-709B-BC90-9A02EAE2B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2DE489A1-360C-B655-0F25-3C1D3D1A6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" y="90763"/>
            <a:ext cx="3060032" cy="732222"/>
          </a:xfrm>
          <a:prstGeom prst="rect">
            <a:avLst/>
          </a:prstGeom>
        </p:spPr>
      </p:pic>
      <p:graphicFrame>
        <p:nvGraphicFramePr>
          <p:cNvPr id="15" name="Marcador de contenido 14">
            <a:extLst>
              <a:ext uri="{FF2B5EF4-FFF2-40B4-BE49-F238E27FC236}">
                <a16:creationId xmlns:a16="http://schemas.microsoft.com/office/drawing/2014/main" id="{1F8F9683-7CF6-D94C-A951-B49E18BF1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717815"/>
              </p:ext>
            </p:extLst>
          </p:nvPr>
        </p:nvGraphicFramePr>
        <p:xfrm>
          <a:off x="3668645" y="1035012"/>
          <a:ext cx="6531866" cy="560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CDF3F85-FCC4-D173-CCF8-C94015609494}"/>
              </a:ext>
            </a:extLst>
          </p:cNvPr>
          <p:cNvSpPr txBox="1">
            <a:spLocks/>
          </p:cNvSpPr>
          <p:nvPr/>
        </p:nvSpPr>
        <p:spPr>
          <a:xfrm>
            <a:off x="3221635" y="431389"/>
            <a:ext cx="7904747" cy="78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3600" b="1">
                <a:latin typeface="Montserrat" pitchFamily="2" charset="0"/>
              </a:rPr>
              <a:t>Diagnóstico ATN/ </a:t>
            </a:r>
            <a:r>
              <a:rPr lang="en-US" sz="3600" b="1"/>
              <a:t>¿Qué significa AT(N)?</a:t>
            </a:r>
            <a:br>
              <a:rPr lang="en-US" sz="3600" b="1"/>
            </a:br>
            <a:endParaRPr lang="en-US" sz="3600" b="1" dirty="0">
              <a:latin typeface="Montserrat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7BC8C8-57EF-3C29-359E-2EECEB5B4171}"/>
              </a:ext>
            </a:extLst>
          </p:cNvPr>
          <p:cNvSpPr txBox="1"/>
          <p:nvPr/>
        </p:nvSpPr>
        <p:spPr>
          <a:xfrm>
            <a:off x="308810" y="6028573"/>
            <a:ext cx="28715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050" b="1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Revised criteria for diagnosis and staging of  Alzheimer's disease: Alzheimer's Association Workgroup, 2024</a:t>
            </a:r>
            <a:endParaRPr lang="en-US" sz="1100" b="1" i="0" dirty="0">
              <a:solidFill>
                <a:srgbClr val="1C1D1E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9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/>
          <p:cNvGraphicFramePr>
            <a:graphicFrameLocks noGrp="1"/>
          </p:cNvGraphicFramePr>
          <p:nvPr/>
        </p:nvGraphicFramePr>
        <p:xfrm>
          <a:off x="2093495" y="1820779"/>
          <a:ext cx="8229600" cy="413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Categoría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Biomarcador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 dirty="0" err="1">
                          <a:solidFill>
                            <a:srgbClr val="FFFFFF"/>
                          </a:solidFill>
                        </a:rPr>
                        <a:t>Positivo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 (+)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 dirty="0" err="1">
                          <a:solidFill>
                            <a:srgbClr val="FFFFFF"/>
                          </a:solidFill>
                        </a:rPr>
                        <a:t>Negativo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 (−)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Interpretación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t>A (Amyloid)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 PET amiloide</a:t>
                      </a:r>
                    </a:p>
                    <a:p>
                      <a:r>
                        <a:t>- LCR ↓ Aβ42 o ↓ Aβ42/Aβ40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Depósito</a:t>
                      </a:r>
                      <a:r>
                        <a:rPr dirty="0"/>
                        <a:t> de </a:t>
                      </a:r>
                      <a:r>
                        <a:rPr dirty="0" err="1"/>
                        <a:t>amiloide</a:t>
                      </a:r>
                      <a:endParaRPr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Sin </a:t>
                      </a:r>
                      <a:r>
                        <a:rPr dirty="0" err="1"/>
                        <a:t>depósito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amiloide</a:t>
                      </a:r>
                      <a:endParaRPr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Clave para Alzheimer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t>T (Tau)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 PET tau</a:t>
                      </a:r>
                    </a:p>
                    <a:p>
                      <a:r>
                        <a:t>- LCR ↑ p-tau (181, 217)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Patología</a:t>
                      </a:r>
                      <a:r>
                        <a:rPr dirty="0"/>
                        <a:t> tau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Sin </a:t>
                      </a:r>
                      <a:r>
                        <a:rPr dirty="0" err="1"/>
                        <a:t>patología</a:t>
                      </a:r>
                      <a:r>
                        <a:rPr dirty="0"/>
                        <a:t> tau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t>Correlaciona con ovillos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t>N (Neurodegeneración)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 RM atrofia hipocampal</a:t>
                      </a:r>
                    </a:p>
                    <a:p>
                      <a:r>
                        <a:t>- FDG-PET hipometabolismo</a:t>
                      </a:r>
                    </a:p>
                    <a:p>
                      <a:r>
                        <a:t>- LCR ↑ t-tau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Lesión</a:t>
                      </a:r>
                      <a:r>
                        <a:rPr dirty="0"/>
                        <a:t> neuronal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Sin </a:t>
                      </a:r>
                      <a:r>
                        <a:rPr dirty="0" err="1"/>
                        <a:t>lesión</a:t>
                      </a:r>
                      <a:endParaRPr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No </a:t>
                      </a:r>
                      <a:r>
                        <a:rPr dirty="0" err="1"/>
                        <a:t>específica</a:t>
                      </a:r>
                      <a:r>
                        <a:rPr dirty="0"/>
                        <a:t> de Alzheimer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11235" y="309769"/>
            <a:ext cx="7850296" cy="1325563"/>
          </a:xfrm>
        </p:spPr>
        <p:txBody>
          <a:bodyPr>
            <a:normAutofit/>
          </a:bodyPr>
          <a:lstStyle/>
          <a:p>
            <a:pPr algn="ctr"/>
            <a:r>
              <a:rPr sz="4000" b="1" dirty="0" err="1"/>
              <a:t>Categorías</a:t>
            </a:r>
            <a:r>
              <a:rPr sz="4000" b="1" dirty="0"/>
              <a:t> de </a:t>
            </a:r>
            <a:r>
              <a:rPr sz="4000" b="1" dirty="0" err="1"/>
              <a:t>biomarcadores</a:t>
            </a:r>
            <a:r>
              <a:rPr sz="4000" b="1" dirty="0"/>
              <a:t> AT(N)</a:t>
            </a:r>
          </a:p>
        </p:txBody>
      </p:sp>
      <p:pic>
        <p:nvPicPr>
          <p:cNvPr id="2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FDA9FE55-095C-F95D-9477-D58CBFCA5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9" y="309769"/>
            <a:ext cx="3040118" cy="7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94711079-F553-A1D3-416C-1F50843AD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158"/>
            <a:ext cx="3372681" cy="80703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30250" y="581402"/>
            <a:ext cx="8126969" cy="807035"/>
          </a:xfrm>
        </p:spPr>
        <p:txBody>
          <a:bodyPr>
            <a:normAutofit/>
          </a:bodyPr>
          <a:lstStyle/>
          <a:p>
            <a:pPr algn="ctr"/>
            <a:r>
              <a:rPr sz="3600" b="1" dirty="0" err="1"/>
              <a:t>Interpretación</a:t>
            </a:r>
            <a:r>
              <a:rPr sz="3600" b="1" dirty="0"/>
              <a:t> de </a:t>
            </a:r>
            <a:r>
              <a:rPr sz="3600" b="1" dirty="0" err="1"/>
              <a:t>perfiles</a:t>
            </a:r>
            <a:r>
              <a:rPr sz="3600" b="1" dirty="0"/>
              <a:t> AT(N)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0C425B-2BCF-FD69-9F8E-C88391720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163" y="1547681"/>
            <a:ext cx="7517991" cy="48881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41BB84-D0A6-527C-F4D1-21CEB50280FD}"/>
              </a:ext>
            </a:extLst>
          </p:cNvPr>
          <p:cNvSpPr txBox="1"/>
          <p:nvPr/>
        </p:nvSpPr>
        <p:spPr>
          <a:xfrm>
            <a:off x="119921" y="5130437"/>
            <a:ext cx="259329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Jack CR Jr, Bennett DA, </a:t>
            </a:r>
            <a:r>
              <a:rPr lang="en-US" sz="900" b="0" i="0" dirty="0" err="1">
                <a:solidFill>
                  <a:srgbClr val="1B1B1B"/>
                </a:solidFill>
                <a:effectLst/>
                <a:latin typeface="Roboto Mono Web"/>
              </a:rPr>
              <a:t>Blennow</a:t>
            </a:r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 K, Carrillo MC, Dunn B, </a:t>
            </a:r>
            <a:r>
              <a:rPr lang="en-US" sz="900" b="0" i="0" dirty="0" err="1">
                <a:solidFill>
                  <a:srgbClr val="1B1B1B"/>
                </a:solidFill>
                <a:effectLst/>
                <a:latin typeface="Roboto Mono Web"/>
              </a:rPr>
              <a:t>Haeberlein</a:t>
            </a:r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 SB, Holtzman DM, </a:t>
            </a:r>
            <a:r>
              <a:rPr lang="en-US" sz="900" b="0" i="0" dirty="0" err="1">
                <a:solidFill>
                  <a:srgbClr val="1B1B1B"/>
                </a:solidFill>
                <a:effectLst/>
                <a:latin typeface="Roboto Mono Web"/>
              </a:rPr>
              <a:t>Jagust</a:t>
            </a:r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 W, Jessen F, </a:t>
            </a:r>
            <a:r>
              <a:rPr lang="en-US" sz="900" b="0" i="0" dirty="0" err="1">
                <a:solidFill>
                  <a:srgbClr val="1B1B1B"/>
                </a:solidFill>
                <a:effectLst/>
                <a:latin typeface="Roboto Mono Web"/>
              </a:rPr>
              <a:t>Karlawish</a:t>
            </a:r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 J, Liu E, </a:t>
            </a:r>
            <a:r>
              <a:rPr lang="en-US" sz="900" b="0" i="0" dirty="0" err="1">
                <a:solidFill>
                  <a:srgbClr val="1B1B1B"/>
                </a:solidFill>
                <a:effectLst/>
                <a:latin typeface="Roboto Mono Web"/>
              </a:rPr>
              <a:t>Molinuevo</a:t>
            </a:r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 JL, Montine T, Phelps C, Rankin KP, Rowe CC, </a:t>
            </a:r>
            <a:r>
              <a:rPr lang="en-US" sz="900" b="0" i="0" dirty="0" err="1">
                <a:solidFill>
                  <a:srgbClr val="1B1B1B"/>
                </a:solidFill>
                <a:effectLst/>
                <a:latin typeface="Roboto Mono Web"/>
              </a:rPr>
              <a:t>Scheltens</a:t>
            </a:r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 P, Siemers E, Snyder HM, Sperling R; Contributors. NIA-AA Research Framework: Toward a biological definition of Alzheimer's disease. </a:t>
            </a:r>
            <a:r>
              <a:rPr lang="en-US" sz="900" b="0" i="0" dirty="0" err="1">
                <a:solidFill>
                  <a:srgbClr val="1B1B1B"/>
                </a:solidFill>
                <a:effectLst/>
                <a:latin typeface="Roboto Mono Web"/>
              </a:rPr>
              <a:t>Alzheimers</a:t>
            </a:r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 Dement. 2018 Apr;14(4):535-562. </a:t>
            </a:r>
            <a:r>
              <a:rPr lang="en-US" sz="900" b="0" i="0" dirty="0" err="1"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: 10.1016/j.jalz.2018.02.018. PMID: 29653606; PMCID: PMC5958625.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2594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D3E1B-E635-267F-0ED7-E99DF97B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Diagnóstico</a:t>
            </a:r>
            <a:r>
              <a:rPr lang="en-US" b="1" dirty="0"/>
              <a:t> </a:t>
            </a:r>
            <a:r>
              <a:rPr lang="en-US" b="1" dirty="0" err="1"/>
              <a:t>práctico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B26924D-1255-B351-6A49-0F2C6C2CB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1267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56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97840-4D7C-199D-B924-8557A8E50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9E4E281B-615B-49F4-F029-14A923409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158"/>
            <a:ext cx="4294980" cy="102772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F3B026A-D9CC-684E-7904-FD1393EB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122" y="714215"/>
            <a:ext cx="4675414" cy="818933"/>
          </a:xfrm>
        </p:spPr>
        <p:txBody>
          <a:bodyPr>
            <a:normAutofit/>
          </a:bodyPr>
          <a:lstStyle/>
          <a:p>
            <a:pPr algn="ctr"/>
            <a:r>
              <a:rPr lang="es-DO" sz="4000" b="1" dirty="0"/>
              <a:t>TEST EL RELOJ</a:t>
            </a:r>
            <a:endParaRPr lang="en-US" sz="40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FDEEBF8-FDF5-1F02-D03D-06E0960C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435342"/>
            <a:ext cx="6000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5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01D1B-AE22-5AC0-061F-9378CFC64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09A72830-EF36-7CCC-6A68-27D82B8C0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3" y="466101"/>
            <a:ext cx="3321676" cy="7948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21A7F7-6F73-6175-6973-E5A398DB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06" y="1630511"/>
            <a:ext cx="5243649" cy="44225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43108" y="694834"/>
            <a:ext cx="3505784" cy="750887"/>
          </a:xfrm>
        </p:spPr>
        <p:txBody>
          <a:bodyPr>
            <a:normAutofit fontScale="90000"/>
          </a:bodyPr>
          <a:lstStyle/>
          <a:p>
            <a:r>
              <a:rPr lang="es-DO" sz="4000" b="1" dirty="0"/>
              <a:t>Índice de Barthel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123953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A1E88-1A8C-FEF6-2F5C-E05113A4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C52E17AC-3EB1-E11C-614F-2388C33B1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158"/>
            <a:ext cx="4294980" cy="10277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5B08CD5-D171-98D4-8AE3-8F9AC43DF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44" y="1879808"/>
            <a:ext cx="6271745" cy="422631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950225" y="4774721"/>
            <a:ext cx="3752491" cy="1591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sz="1800" dirty="0"/>
              <a:t>• </a:t>
            </a:r>
            <a:r>
              <a:rPr lang="es-DO" sz="1800" noProof="0" dirty="0"/>
              <a:t>0–20: Dependencia total</a:t>
            </a:r>
          </a:p>
          <a:p>
            <a:pPr marL="0" indent="0">
              <a:buNone/>
            </a:pPr>
            <a:r>
              <a:rPr lang="es-DO" sz="1800" noProof="0" dirty="0"/>
              <a:t>• 21–60: Dependencia severa</a:t>
            </a:r>
          </a:p>
          <a:p>
            <a:pPr marL="0" indent="0">
              <a:buNone/>
            </a:pPr>
            <a:r>
              <a:rPr lang="es-DO" sz="1800" noProof="0" dirty="0"/>
              <a:t>• 61–90: Dependencia moderada</a:t>
            </a:r>
          </a:p>
          <a:p>
            <a:pPr marL="0" indent="0">
              <a:buNone/>
            </a:pPr>
            <a:r>
              <a:rPr lang="es-DO" sz="1800" noProof="0" dirty="0"/>
              <a:t>• 91–99: Dependencia leve</a:t>
            </a:r>
          </a:p>
          <a:p>
            <a:pPr marL="0" indent="0">
              <a:buNone/>
            </a:pPr>
            <a:r>
              <a:rPr lang="es-DO" sz="1800" noProof="0" dirty="0"/>
              <a:t>• 100: Independencia total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23454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30E71-EC5A-CB38-2B30-E3224ADB3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0985BC67-54B0-1749-ED6D-9490DC642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158"/>
            <a:ext cx="4294980" cy="1027728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3190B2FD-530F-7BE1-3C71-732120E7F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3331" r="2323" b="8716"/>
          <a:stretch>
            <a:fillRect/>
          </a:stretch>
        </p:blipFill>
        <p:spPr bwMode="auto">
          <a:xfrm>
            <a:off x="6096000" y="422158"/>
            <a:ext cx="4294980" cy="60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65BDA0F-204F-CE54-CA3D-D37B0233F7A6}"/>
              </a:ext>
            </a:extLst>
          </p:cNvPr>
          <p:cNvSpPr txBox="1"/>
          <p:nvPr/>
        </p:nvSpPr>
        <p:spPr>
          <a:xfrm>
            <a:off x="1282223" y="1827607"/>
            <a:ext cx="252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b="1" i="1" dirty="0"/>
              <a:t>SHORT BLESSED TEST </a:t>
            </a:r>
            <a:endParaRPr lang="en-US" b="1" i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1DC9FC-14D0-2409-BE5C-84C821C049EA}"/>
              </a:ext>
            </a:extLst>
          </p:cNvPr>
          <p:cNvSpPr txBox="1"/>
          <p:nvPr/>
        </p:nvSpPr>
        <p:spPr>
          <a:xfrm>
            <a:off x="838200" y="2196939"/>
            <a:ext cx="43597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DO" dirty="0"/>
              <a:t>Nos aprendemos esta frase </a:t>
            </a:r>
          </a:p>
          <a:p>
            <a:r>
              <a:rPr lang="es-DO" dirty="0"/>
              <a:t>Juan/ Pérez/ avenida Duarte/ 42/ Samaná </a:t>
            </a:r>
          </a:p>
          <a:p>
            <a:endParaRPr lang="es-DO" dirty="0"/>
          </a:p>
          <a:p>
            <a:r>
              <a:rPr lang="es-DO" dirty="0"/>
              <a:t>2. Diga mes por favor (4 </a:t>
            </a:r>
            <a:r>
              <a:rPr lang="es-DO" dirty="0" err="1"/>
              <a:t>ptos</a:t>
            </a:r>
            <a:r>
              <a:rPr lang="es-DO" dirty="0"/>
              <a:t>)</a:t>
            </a:r>
          </a:p>
          <a:p>
            <a:r>
              <a:rPr lang="es-DO" dirty="0"/>
              <a:t>3. Diga el año por favor (4 </a:t>
            </a:r>
            <a:r>
              <a:rPr lang="es-DO" dirty="0" err="1"/>
              <a:t>ptos</a:t>
            </a:r>
            <a:r>
              <a:rPr lang="es-DO" dirty="0"/>
              <a:t>)</a:t>
            </a:r>
          </a:p>
          <a:p>
            <a:r>
              <a:rPr lang="es-DO" dirty="0"/>
              <a:t>4. La hora por favor. (3 </a:t>
            </a:r>
            <a:r>
              <a:rPr lang="es-DO" dirty="0" err="1"/>
              <a:t>ptos</a:t>
            </a:r>
            <a:r>
              <a:rPr lang="es-DO" dirty="0"/>
              <a:t>)</a:t>
            </a:r>
          </a:p>
          <a:p>
            <a:endParaRPr lang="es-DO" dirty="0"/>
          </a:p>
          <a:p>
            <a:r>
              <a:rPr lang="es-DO" dirty="0"/>
              <a:t>5. Vamos a decir los números desde el 20, en orden descendente. (4 </a:t>
            </a:r>
            <a:r>
              <a:rPr lang="es-DO" dirty="0" err="1"/>
              <a:t>ptos</a:t>
            </a:r>
            <a:r>
              <a:rPr lang="es-DO" dirty="0"/>
              <a:t>)</a:t>
            </a:r>
          </a:p>
          <a:p>
            <a:endParaRPr lang="es-DO" dirty="0"/>
          </a:p>
          <a:p>
            <a:r>
              <a:rPr lang="es-DO" dirty="0"/>
              <a:t>6. Vamos a decir los meses en orden descendente. (4 </a:t>
            </a:r>
            <a:r>
              <a:rPr lang="es-DO" dirty="0" err="1"/>
              <a:t>ptos</a:t>
            </a:r>
            <a:r>
              <a:rPr lang="es-DO" dirty="0"/>
              <a:t>)</a:t>
            </a:r>
          </a:p>
          <a:p>
            <a:endParaRPr lang="es-DO" dirty="0"/>
          </a:p>
          <a:p>
            <a:r>
              <a:rPr lang="es-DO" dirty="0"/>
              <a:t>7. Repetición de la frase (10 </a:t>
            </a:r>
            <a:r>
              <a:rPr lang="es-DO" dirty="0" err="1"/>
              <a:t>ptos</a:t>
            </a:r>
            <a:r>
              <a:rPr lang="es-DO" dirty="0"/>
              <a:t>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98EC6C-9C2E-2343-31C4-FFF62AD0D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24F9E78-1902-C1EF-936A-9CAAA4D3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37" y="0"/>
            <a:ext cx="3958389" cy="1325563"/>
          </a:xfrm>
        </p:spPr>
        <p:txBody>
          <a:bodyPr/>
          <a:lstStyle/>
          <a:p>
            <a:pPr algn="ctr"/>
            <a:r>
              <a:rPr lang="es-DO" b="1" dirty="0"/>
              <a:t>Caso clínico 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36821013-B469-3D30-A8EA-31F5927B5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583783"/>
            <a:ext cx="5181600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es-DO" sz="6400" b="1" dirty="0"/>
              <a:t>Datos generales: </a:t>
            </a:r>
            <a:br>
              <a:rPr lang="es-DO" sz="6400" dirty="0"/>
            </a:br>
            <a:r>
              <a:rPr lang="es-DO" sz="6400" dirty="0" err="1"/>
              <a:t>Fem</a:t>
            </a:r>
            <a:r>
              <a:rPr lang="es-DO" sz="6400" dirty="0"/>
              <a:t>  72 años, ama de casa, HTA (15 a)  DM 2 (12 a)</a:t>
            </a:r>
          </a:p>
          <a:p>
            <a:pPr>
              <a:lnSpc>
                <a:spcPct val="140000"/>
              </a:lnSpc>
            </a:pPr>
            <a:r>
              <a:rPr lang="es-DO" sz="6400" b="1" dirty="0"/>
              <a:t>Motivo de consulta:</a:t>
            </a:r>
            <a:br>
              <a:rPr lang="es-DO" sz="6400" dirty="0"/>
            </a:br>
            <a:r>
              <a:rPr lang="es-DO" sz="7200" b="1" dirty="0">
                <a:highlight>
                  <a:srgbClr val="FF0000"/>
                </a:highlight>
              </a:rPr>
              <a:t>"Olvidos frecuentes y cambios en su </a:t>
            </a:r>
          </a:p>
          <a:p>
            <a:pPr>
              <a:lnSpc>
                <a:spcPct val="140000"/>
              </a:lnSpc>
            </a:pPr>
            <a:r>
              <a:rPr lang="es-DO" sz="7200" b="1" dirty="0">
                <a:highlight>
                  <a:srgbClr val="FF0000"/>
                </a:highlight>
              </a:rPr>
              <a:t>comportamiento en el último año".</a:t>
            </a:r>
          </a:p>
          <a:p>
            <a:pPr>
              <a:lnSpc>
                <a:spcPct val="140000"/>
              </a:lnSpc>
            </a:pPr>
            <a:r>
              <a:rPr lang="es-DO" sz="6400" b="1" dirty="0"/>
              <a:t>Historia de la enfermedad actual:</a:t>
            </a:r>
            <a:br>
              <a:rPr lang="es-DO" sz="6400" dirty="0"/>
            </a:br>
            <a:r>
              <a:rPr lang="es-DO" sz="6400" dirty="0"/>
              <a:t>llega a consulta con su hija. </a:t>
            </a:r>
          </a:p>
          <a:p>
            <a:pPr>
              <a:lnSpc>
                <a:spcPct val="140000"/>
              </a:lnSpc>
            </a:pPr>
            <a:r>
              <a:rPr lang="es-DO" sz="6400" dirty="0"/>
              <a:t>Síntomas comenzaron tras el </a:t>
            </a:r>
            <a:r>
              <a:rPr lang="es-DO" sz="6400" b="1" dirty="0"/>
              <a:t>fallecimiento de su esposo hace </a:t>
            </a:r>
            <a:r>
              <a:rPr lang="es-DO" sz="6400" b="1" dirty="0" err="1"/>
              <a:t>aprox</a:t>
            </a:r>
            <a:r>
              <a:rPr lang="es-DO" sz="6400" b="1" dirty="0"/>
              <a:t> 14 meses</a:t>
            </a:r>
            <a:r>
              <a:rPr lang="es-DO" sz="6400" dirty="0"/>
              <a:t>. </a:t>
            </a:r>
          </a:p>
          <a:p>
            <a:pPr>
              <a:lnSpc>
                <a:spcPct val="140000"/>
              </a:lnSpc>
            </a:pPr>
            <a:r>
              <a:rPr lang="es-DO" sz="6400" dirty="0"/>
              <a:t>Empezó con </a:t>
            </a:r>
            <a:r>
              <a:rPr lang="es-DO" sz="6400" b="1" dirty="0"/>
              <a:t>apatía, retraimiento social y pérdida de interés en actividades cotidianas</a:t>
            </a:r>
            <a:r>
              <a:rPr lang="es-DO" sz="6400" dirty="0"/>
              <a:t>, lo que inicialmente se interpretó como un cuadro depresivo reactivo.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7CB3BCA1-BDCB-0B4D-1C19-E7C5C05FE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3936" y="1081087"/>
            <a:ext cx="5181600" cy="48865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DO" sz="6400" b="1" dirty="0"/>
          </a:p>
          <a:p>
            <a:pPr marL="0" indent="0">
              <a:buNone/>
            </a:pPr>
            <a:endParaRPr lang="es-DO" sz="6400" b="1" dirty="0"/>
          </a:p>
          <a:p>
            <a:pPr marL="0" indent="0">
              <a:buNone/>
            </a:pPr>
            <a:r>
              <a:rPr lang="es-DO" sz="6400" b="1" dirty="0"/>
              <a:t>Examen mental:</a:t>
            </a:r>
            <a:endParaRPr lang="es-DO" sz="6400" dirty="0"/>
          </a:p>
          <a:p>
            <a:r>
              <a:rPr lang="es-DO" sz="6400" dirty="0"/>
              <a:t>Orientada en persona, parcialmente en tiempo y lugar.</a:t>
            </a:r>
          </a:p>
          <a:p>
            <a:r>
              <a:rPr lang="es-DO" sz="6400" dirty="0"/>
              <a:t>Lenguaje fluido.</a:t>
            </a:r>
          </a:p>
          <a:p>
            <a:r>
              <a:rPr lang="es-DO" sz="6400" dirty="0"/>
              <a:t>Alteración en cálculo.</a:t>
            </a:r>
          </a:p>
          <a:p>
            <a:pPr marL="0" indent="0">
              <a:buNone/>
            </a:pPr>
            <a:endParaRPr lang="es-DO" sz="6400" dirty="0"/>
          </a:p>
          <a:p>
            <a:r>
              <a:rPr lang="es-DO" sz="6400" b="1" dirty="0"/>
              <a:t>Exploración física:</a:t>
            </a:r>
            <a:endParaRPr lang="es-DO" sz="6400" dirty="0"/>
          </a:p>
          <a:p>
            <a:r>
              <a:rPr lang="es-DO" sz="6400" dirty="0"/>
              <a:t>PA: 150/90 </a:t>
            </a:r>
            <a:r>
              <a:rPr lang="es-DO" sz="6400" dirty="0" err="1"/>
              <a:t>mmHg</a:t>
            </a:r>
            <a:r>
              <a:rPr lang="es-DO" sz="6400" dirty="0"/>
              <a:t>.</a:t>
            </a:r>
          </a:p>
          <a:p>
            <a:r>
              <a:rPr lang="es-DO" sz="6400" dirty="0"/>
              <a:t>Glicemia capilar: 178 mg/dl.</a:t>
            </a:r>
          </a:p>
          <a:p>
            <a:r>
              <a:rPr lang="es-DO" sz="6400" dirty="0"/>
              <a:t>Neurológico sin focalidad motora evidente.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0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3A9532-3B51-639D-7CA8-821835E7A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DA23511-4046-5D8A-EB40-1BD29205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37" y="0"/>
            <a:ext cx="3958389" cy="1325563"/>
          </a:xfrm>
        </p:spPr>
        <p:txBody>
          <a:bodyPr/>
          <a:lstStyle/>
          <a:p>
            <a:pPr algn="ctr"/>
            <a:r>
              <a:rPr lang="es-DO" b="1" dirty="0"/>
              <a:t>Caso clínico 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89F7396B-37FF-98C1-A9AD-4CFC68208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583783"/>
            <a:ext cx="5181600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es-DO" sz="6400" b="1" dirty="0"/>
              <a:t>Datos generales: </a:t>
            </a:r>
            <a:br>
              <a:rPr lang="es-DO" sz="6400" dirty="0"/>
            </a:br>
            <a:r>
              <a:rPr lang="es-DO" sz="6400" dirty="0" err="1"/>
              <a:t>Fem</a:t>
            </a:r>
            <a:r>
              <a:rPr lang="es-DO" sz="6400" dirty="0"/>
              <a:t>  72 años, ama de casa, HTA (15 a)  DM 2 (12 a)</a:t>
            </a:r>
          </a:p>
          <a:p>
            <a:pPr>
              <a:lnSpc>
                <a:spcPct val="140000"/>
              </a:lnSpc>
            </a:pPr>
            <a:r>
              <a:rPr lang="es-DO" sz="6400" b="1" dirty="0"/>
              <a:t>Motivo de consulta:</a:t>
            </a:r>
            <a:br>
              <a:rPr lang="es-DO" sz="6400" dirty="0"/>
            </a:br>
            <a:r>
              <a:rPr lang="es-DO" sz="7200" b="1" dirty="0">
                <a:highlight>
                  <a:srgbClr val="FF0000"/>
                </a:highlight>
              </a:rPr>
              <a:t>"Olvidos frecuentes y cambios en su </a:t>
            </a:r>
          </a:p>
          <a:p>
            <a:pPr>
              <a:lnSpc>
                <a:spcPct val="140000"/>
              </a:lnSpc>
            </a:pPr>
            <a:r>
              <a:rPr lang="es-DO" sz="7200" b="1" dirty="0">
                <a:highlight>
                  <a:srgbClr val="FF0000"/>
                </a:highlight>
              </a:rPr>
              <a:t>comportamiento en el último año".</a:t>
            </a:r>
          </a:p>
          <a:p>
            <a:pPr>
              <a:lnSpc>
                <a:spcPct val="140000"/>
              </a:lnSpc>
            </a:pPr>
            <a:r>
              <a:rPr lang="es-DO" sz="7200" b="1" dirty="0">
                <a:highlight>
                  <a:srgbClr val="FF0000"/>
                </a:highlight>
              </a:rPr>
              <a:t>Olvidar el cambio en el colmado o dejar artículos.</a:t>
            </a:r>
          </a:p>
          <a:p>
            <a:pPr>
              <a:lnSpc>
                <a:spcPct val="140000"/>
              </a:lnSpc>
            </a:pPr>
            <a:r>
              <a:rPr lang="es-DO" sz="6400" b="1" dirty="0"/>
              <a:t>Historia de la enfermedad actual:</a:t>
            </a:r>
            <a:br>
              <a:rPr lang="es-DO" sz="6400" dirty="0"/>
            </a:br>
            <a:r>
              <a:rPr lang="es-DO" sz="6400" dirty="0"/>
              <a:t>llega a consulta con su hija. </a:t>
            </a:r>
          </a:p>
          <a:p>
            <a:pPr>
              <a:lnSpc>
                <a:spcPct val="140000"/>
              </a:lnSpc>
            </a:pPr>
            <a:r>
              <a:rPr lang="es-DO" sz="6400" dirty="0"/>
              <a:t>Síntomas comenzaron tras el </a:t>
            </a:r>
            <a:r>
              <a:rPr lang="es-DO" sz="6400" b="1" dirty="0"/>
              <a:t>fallecimiento de su esposo hace </a:t>
            </a:r>
            <a:r>
              <a:rPr lang="es-DO" sz="6400" b="1" dirty="0" err="1"/>
              <a:t>aprox</a:t>
            </a:r>
            <a:r>
              <a:rPr lang="es-DO" sz="6400" b="1" dirty="0"/>
              <a:t> 14 meses</a:t>
            </a:r>
            <a:r>
              <a:rPr lang="es-DO" sz="6400" dirty="0"/>
              <a:t>. </a:t>
            </a:r>
          </a:p>
          <a:p>
            <a:pPr>
              <a:lnSpc>
                <a:spcPct val="140000"/>
              </a:lnSpc>
            </a:pPr>
            <a:r>
              <a:rPr lang="es-DO" sz="6400" dirty="0"/>
              <a:t>Empezó con </a:t>
            </a:r>
            <a:r>
              <a:rPr lang="es-DO" sz="6400" b="1" dirty="0"/>
              <a:t>apatía, retraimiento social y pérdida de interés en actividades cotidianas</a:t>
            </a:r>
            <a:r>
              <a:rPr lang="es-DO" sz="6400" dirty="0"/>
              <a:t>, lo que inicialmente se interpretó como un cuadro depresivo reactivo.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607DFB5A-B39D-879E-9C6F-A2B7936E6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8513" y="421520"/>
            <a:ext cx="3958389" cy="31311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DO" sz="6400" b="1" dirty="0"/>
          </a:p>
          <a:p>
            <a:pPr marL="0" indent="0">
              <a:buNone/>
            </a:pPr>
            <a:endParaRPr lang="es-DO" sz="6400" b="1" dirty="0"/>
          </a:p>
          <a:p>
            <a:pPr marL="0" indent="0">
              <a:buNone/>
            </a:pPr>
            <a:r>
              <a:rPr lang="es-DO" sz="6400" b="1" dirty="0"/>
              <a:t>Examen mental:</a:t>
            </a:r>
            <a:endParaRPr lang="es-DO" sz="6400" dirty="0"/>
          </a:p>
          <a:p>
            <a:r>
              <a:rPr lang="es-DO" sz="6400" dirty="0"/>
              <a:t>Orientada en persona, parcialmente en tiempo y lugar.</a:t>
            </a:r>
          </a:p>
          <a:p>
            <a:r>
              <a:rPr lang="es-DO" sz="6400" dirty="0"/>
              <a:t>Lenguaje fluido.</a:t>
            </a:r>
          </a:p>
          <a:p>
            <a:r>
              <a:rPr lang="es-DO" sz="6400" dirty="0"/>
              <a:t>Alteración en cálculo.</a:t>
            </a:r>
          </a:p>
          <a:p>
            <a:pPr marL="0" indent="0">
              <a:buNone/>
            </a:pPr>
            <a:endParaRPr lang="es-DO" sz="6400" dirty="0"/>
          </a:p>
          <a:p>
            <a:r>
              <a:rPr lang="es-DO" sz="6400" b="1" dirty="0"/>
              <a:t>Exploración física:</a:t>
            </a:r>
            <a:endParaRPr lang="es-DO" sz="6400" dirty="0"/>
          </a:p>
          <a:p>
            <a:r>
              <a:rPr lang="es-DO" sz="6400" dirty="0"/>
              <a:t>PA: 150/90 </a:t>
            </a:r>
            <a:r>
              <a:rPr lang="es-DO" sz="6400" dirty="0" err="1"/>
              <a:t>mmHg</a:t>
            </a:r>
            <a:r>
              <a:rPr lang="es-DO" sz="6400" dirty="0"/>
              <a:t>.</a:t>
            </a:r>
          </a:p>
          <a:p>
            <a:r>
              <a:rPr lang="es-DO" sz="6400" dirty="0"/>
              <a:t>Glicemia capilar: 178 mg/dl.</a:t>
            </a:r>
          </a:p>
          <a:p>
            <a:r>
              <a:rPr lang="es-DO" sz="6400" dirty="0"/>
              <a:t>Neurológico sin focalidad motora evidente.</a:t>
            </a:r>
          </a:p>
          <a:p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B6D8D8-4165-4D93-F2A5-7A40BE29B109}"/>
              </a:ext>
            </a:extLst>
          </p:cNvPr>
          <p:cNvSpPr txBox="1"/>
          <p:nvPr/>
        </p:nvSpPr>
        <p:spPr>
          <a:xfrm>
            <a:off x="7681372" y="4377127"/>
            <a:ext cx="4177754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D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DO" sz="2000" b="1" dirty="0"/>
              <a:t>En relación a lo que hemos expuesto, en que estadio de la EA esta la Sra.</a:t>
            </a:r>
            <a:r>
              <a:rPr lang="es-D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s-DO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D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</a:t>
            </a:r>
          </a:p>
          <a:p>
            <a:pPr marL="342900" indent="-342900">
              <a:buFont typeface="+mj-lt"/>
              <a:buAutoNum type="alphaLcParenR"/>
            </a:pPr>
            <a:r>
              <a:rPr lang="es-D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Moderado</a:t>
            </a:r>
          </a:p>
          <a:p>
            <a:pPr marL="342900" indent="-342900">
              <a:buFont typeface="+mj-lt"/>
              <a:buAutoNum type="alphaLcParenR"/>
            </a:pPr>
            <a:r>
              <a:rPr lang="es-D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Severo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42473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0317-9A0E-1075-0C3B-9F8F2B7E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29" y="508527"/>
            <a:ext cx="3842658" cy="1325563"/>
          </a:xfrm>
        </p:spPr>
        <p:txBody>
          <a:bodyPr/>
          <a:lstStyle/>
          <a:p>
            <a:r>
              <a:rPr lang="es-DO" b="1" dirty="0"/>
              <a:t>TRATAMIENTO</a:t>
            </a:r>
            <a:endParaRPr lang="en-US" b="1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94711079-F553-A1D3-416C-1F50843AD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158"/>
            <a:ext cx="4294980" cy="10277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D7FCB1F-42DB-FE65-C791-F1388F24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2" y="1834090"/>
            <a:ext cx="8844455" cy="47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60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CA2759-CA22-401E-4A8C-2D3B48B40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C998-6E6C-A5DA-DC12-5E858EE6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29" y="508527"/>
            <a:ext cx="3842658" cy="1325563"/>
          </a:xfrm>
        </p:spPr>
        <p:txBody>
          <a:bodyPr/>
          <a:lstStyle/>
          <a:p>
            <a:r>
              <a:rPr lang="es-DO" b="1" dirty="0"/>
              <a:t>TRATAMIENTO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8A4D-7E3B-53B6-0325-8CC7ECDA4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2008007"/>
            <a:ext cx="8311244" cy="432178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A. </a:t>
            </a:r>
            <a:r>
              <a:rPr lang="en-US" b="1" dirty="0" err="1"/>
              <a:t>Farmacológico</a:t>
            </a:r>
            <a:endParaRPr lang="en-US" b="1" dirty="0"/>
          </a:p>
          <a:p>
            <a:r>
              <a:rPr lang="en-US" b="1" i="1" dirty="0" err="1"/>
              <a:t>Inhibidores</a:t>
            </a:r>
            <a:r>
              <a:rPr lang="en-US" b="1" i="1" dirty="0"/>
              <a:t> de la </a:t>
            </a:r>
            <a:r>
              <a:rPr lang="en-US" b="1" i="1" dirty="0" err="1"/>
              <a:t>colinesterasa</a:t>
            </a:r>
            <a:r>
              <a:rPr lang="en-US" b="1" i="1" dirty="0"/>
              <a:t>:</a:t>
            </a:r>
          </a:p>
          <a:p>
            <a:pPr lvl="1"/>
            <a:r>
              <a:rPr lang="en-US" dirty="0" err="1"/>
              <a:t>Donepezilo</a:t>
            </a:r>
            <a:r>
              <a:rPr lang="en-US" dirty="0"/>
              <a:t> (5-10 mg)</a:t>
            </a:r>
          </a:p>
          <a:p>
            <a:pPr lvl="1"/>
            <a:r>
              <a:rPr lang="en-US" dirty="0" err="1"/>
              <a:t>Rivastigmina</a:t>
            </a:r>
            <a:r>
              <a:rPr lang="en-US" dirty="0"/>
              <a:t> (1.5 mg c/12 </a:t>
            </a:r>
            <a:r>
              <a:rPr lang="en-US" dirty="0" err="1"/>
              <a:t>hs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Galantamina</a:t>
            </a:r>
            <a:r>
              <a:rPr lang="en-US" dirty="0"/>
              <a:t> </a:t>
            </a:r>
            <a:r>
              <a:rPr lang="en-US" b="1" dirty="0">
                <a:highlight>
                  <a:srgbClr val="FFFF00"/>
                </a:highlight>
              </a:rPr>
              <a:t>(</a:t>
            </a:r>
            <a:r>
              <a:rPr lang="en-US" b="1" dirty="0" err="1">
                <a:highlight>
                  <a:srgbClr val="FFFF00"/>
                </a:highlight>
              </a:rPr>
              <a:t>en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fases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leve</a:t>
            </a:r>
            <a:r>
              <a:rPr lang="en-US" b="1" dirty="0">
                <a:highlight>
                  <a:srgbClr val="FFFF00"/>
                </a:highlight>
              </a:rPr>
              <a:t> a </a:t>
            </a:r>
            <a:r>
              <a:rPr lang="en-US" b="1" dirty="0" err="1">
                <a:highlight>
                  <a:srgbClr val="FFFF00"/>
                </a:highlight>
              </a:rPr>
              <a:t>moderada</a:t>
            </a:r>
            <a:r>
              <a:rPr lang="en-US" b="1" dirty="0">
                <a:highlight>
                  <a:srgbClr val="FFFF00"/>
                </a:highlight>
              </a:rPr>
              <a:t>)</a:t>
            </a:r>
          </a:p>
          <a:p>
            <a:r>
              <a:rPr lang="en-US" b="1" i="1" dirty="0" err="1"/>
              <a:t>Memantina</a:t>
            </a:r>
            <a:r>
              <a:rPr lang="en-US" b="1" i="1" dirty="0"/>
              <a:t>:</a:t>
            </a:r>
          </a:p>
          <a:p>
            <a:pPr lvl="1"/>
            <a:r>
              <a:rPr lang="en-US" dirty="0" err="1"/>
              <a:t>Antagonista</a:t>
            </a:r>
            <a:r>
              <a:rPr lang="en-US" dirty="0"/>
              <a:t> NMDA</a:t>
            </a:r>
            <a:r>
              <a:rPr lang="en-US" b="1" dirty="0"/>
              <a:t>, </a:t>
            </a:r>
            <a:r>
              <a:rPr lang="en-US" b="1" dirty="0" err="1">
                <a:highlight>
                  <a:srgbClr val="FFFF00"/>
                </a:highlight>
              </a:rPr>
              <a:t>en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fases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moderadas</a:t>
            </a:r>
            <a:r>
              <a:rPr lang="en-US" b="1" dirty="0">
                <a:highlight>
                  <a:srgbClr val="FFFF00"/>
                </a:highlight>
              </a:rPr>
              <a:t> a </a:t>
            </a:r>
            <a:r>
              <a:rPr lang="en-US" b="1" dirty="0" err="1">
                <a:highlight>
                  <a:srgbClr val="FFFF00"/>
                </a:highlight>
              </a:rPr>
              <a:t>severas</a:t>
            </a:r>
            <a:r>
              <a:rPr lang="en-US" b="1" dirty="0">
                <a:highlight>
                  <a:srgbClr val="FFFF00"/>
                </a:highlight>
              </a:rPr>
              <a:t>.</a:t>
            </a:r>
          </a:p>
          <a:p>
            <a:pPr lvl="1"/>
            <a:r>
              <a:rPr lang="en-US" b="1" dirty="0" err="1"/>
              <a:t>Iniciar</a:t>
            </a:r>
            <a:r>
              <a:rPr lang="en-US" b="1" dirty="0"/>
              <a:t> con 5 mg </a:t>
            </a:r>
          </a:p>
          <a:p>
            <a:r>
              <a:rPr lang="en-US" dirty="0" err="1"/>
              <a:t>Efectos</a:t>
            </a:r>
            <a:r>
              <a:rPr lang="en-US" dirty="0"/>
              <a:t> </a:t>
            </a:r>
            <a:r>
              <a:rPr lang="en-US" dirty="0" err="1"/>
              <a:t>adversos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comunes</a:t>
            </a:r>
            <a:r>
              <a:rPr lang="en-US" dirty="0"/>
              <a:t>: GE</a:t>
            </a:r>
          </a:p>
          <a:p>
            <a:r>
              <a:rPr lang="en-US" dirty="0" err="1"/>
              <a:t>Enfoque</a:t>
            </a:r>
            <a:r>
              <a:rPr lang="en-US" dirty="0"/>
              <a:t> </a:t>
            </a:r>
            <a:r>
              <a:rPr lang="en-US" dirty="0" err="1"/>
              <a:t>realista</a:t>
            </a:r>
            <a:r>
              <a:rPr lang="en-US" dirty="0"/>
              <a:t>: </a:t>
            </a:r>
            <a:r>
              <a:rPr lang="en-US" b="1" dirty="0" err="1"/>
              <a:t>modesto</a:t>
            </a:r>
            <a:r>
              <a:rPr lang="en-US" b="1" dirty="0"/>
              <a:t> </a:t>
            </a:r>
            <a:r>
              <a:rPr lang="en-US" b="1" dirty="0" err="1"/>
              <a:t>beneficio</a:t>
            </a:r>
            <a:r>
              <a:rPr lang="en-US" dirty="0"/>
              <a:t>, no </a:t>
            </a:r>
            <a:r>
              <a:rPr lang="en-US" dirty="0" err="1"/>
              <a:t>curativo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59EF5C0F-3408-5FB4-E723-8648E7CD1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158"/>
            <a:ext cx="4294980" cy="10277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84BFCE-0DF9-BD6C-099F-58BFA223436E}"/>
              </a:ext>
            </a:extLst>
          </p:cNvPr>
          <p:cNvSpPr txBox="1"/>
          <p:nvPr/>
        </p:nvSpPr>
        <p:spPr>
          <a:xfrm>
            <a:off x="8250216" y="2392211"/>
            <a:ext cx="3842658" cy="12926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DO" sz="2000" b="0" i="0" noProof="0" dirty="0">
                <a:solidFill>
                  <a:schemeClr val="bg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 Son terapias aprobadas </a:t>
            </a:r>
            <a:br>
              <a:rPr lang="es-DO" sz="2000" noProof="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s-DO" sz="2000" b="0" i="0" noProof="0" dirty="0">
                <a:solidFill>
                  <a:schemeClr val="bg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 Alivian los síntomas</a:t>
            </a:r>
            <a:br>
              <a:rPr lang="es-DO" sz="2000" noProof="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s-DO" sz="2000" b="0" i="0" noProof="0" dirty="0">
                <a:solidFill>
                  <a:schemeClr val="bg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 Mejoran a </a:t>
            </a:r>
            <a:r>
              <a:rPr lang="es-DO" sz="2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</a:t>
            </a:r>
            <a:r>
              <a:rPr lang="es-DO" sz="2000" b="0" i="0" noProof="0" dirty="0" err="1">
                <a:solidFill>
                  <a:schemeClr val="bg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alidad</a:t>
            </a:r>
            <a:r>
              <a:rPr lang="es-DO" sz="2000" b="0" i="0" noProof="0" dirty="0">
                <a:solidFill>
                  <a:schemeClr val="bg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de vida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93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E2EE3-0F9B-7125-CA35-471A0E9BA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C356-4590-21DB-D51A-4507B395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29" y="508527"/>
            <a:ext cx="3842658" cy="1325563"/>
          </a:xfrm>
        </p:spPr>
        <p:txBody>
          <a:bodyPr/>
          <a:lstStyle/>
          <a:p>
            <a:r>
              <a:rPr lang="es-DO" b="1" dirty="0"/>
              <a:t>TRATAMIENTO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75D9-1328-1A08-BC60-2DB942BE5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2008007"/>
            <a:ext cx="8311244" cy="4321781"/>
          </a:xfrm>
        </p:spPr>
        <p:txBody>
          <a:bodyPr>
            <a:normAutofit/>
          </a:bodyPr>
          <a:lstStyle/>
          <a:p>
            <a:r>
              <a:rPr lang="es-DO" b="1" dirty="0"/>
              <a:t>TERAPIAS MODIFICADORAS DE LA ENFERMEDAD</a:t>
            </a:r>
          </a:p>
          <a:p>
            <a:r>
              <a:rPr lang="es-DO" dirty="0"/>
              <a:t>Anticuerpos monoclonales recombinantes dirigidos contra el beta amiloide:</a:t>
            </a:r>
          </a:p>
          <a:p>
            <a:pPr lvl="1"/>
            <a:r>
              <a:rPr lang="es-DO" dirty="0" err="1"/>
              <a:t>Lecanemab</a:t>
            </a:r>
            <a:endParaRPr lang="es-DO" dirty="0"/>
          </a:p>
          <a:p>
            <a:pPr lvl="1"/>
            <a:r>
              <a:rPr lang="es-DO" dirty="0" err="1"/>
              <a:t>Donanemab</a:t>
            </a:r>
            <a:endParaRPr lang="es-DO" dirty="0"/>
          </a:p>
          <a:p>
            <a:r>
              <a:rPr lang="es-DO" dirty="0"/>
              <a:t>Muy eficaces para reducir la carga de placas amiloides en PET</a:t>
            </a:r>
          </a:p>
          <a:p>
            <a:r>
              <a:rPr lang="es-DO" dirty="0"/>
              <a:t>Eficacia clínica modesta</a:t>
            </a:r>
          </a:p>
          <a:p>
            <a:r>
              <a:rPr lang="es-DO" dirty="0"/>
              <a:t>Riesgos de efectos adversos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2B0E4D01-CAA1-E3E8-CAA7-45C785F12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158"/>
            <a:ext cx="4294980" cy="10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8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D42C22-61F5-8EF5-A219-73BD5FB44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AB73-50DE-A8FC-83BE-CA9F2F83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586" y="207469"/>
            <a:ext cx="6624145" cy="1325563"/>
          </a:xfrm>
        </p:spPr>
        <p:txBody>
          <a:bodyPr>
            <a:noAutofit/>
          </a:bodyPr>
          <a:lstStyle/>
          <a:p>
            <a:pPr algn="ctr"/>
            <a:r>
              <a:rPr lang="es-DO" sz="3200" b="1" dirty="0"/>
              <a:t>TERAPIAS MODIFICADORAS DE LA ENFERMEDAD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3A496-F030-D2BD-C120-4B69FB4370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DO" sz="3800" b="1" dirty="0"/>
              <a:t>LECANEMAB</a:t>
            </a:r>
          </a:p>
          <a:p>
            <a:pPr marL="0" indent="0">
              <a:buNone/>
            </a:pPr>
            <a:endParaRPr lang="es-DO" sz="3300" dirty="0"/>
          </a:p>
          <a:p>
            <a:r>
              <a:rPr lang="es-DO" sz="3300" dirty="0"/>
              <a:t>Estudio </a:t>
            </a:r>
            <a:r>
              <a:rPr lang="es-DO" sz="3300" dirty="0" err="1"/>
              <a:t>pivotal</a:t>
            </a:r>
            <a:r>
              <a:rPr lang="es-DO" sz="3300" dirty="0"/>
              <a:t>: CLARITY-AD</a:t>
            </a:r>
          </a:p>
          <a:p>
            <a:r>
              <a:rPr lang="es-DO" sz="3300" dirty="0"/>
              <a:t>Reducción de la carga de amiloide en un 27% vs placebo</a:t>
            </a:r>
          </a:p>
          <a:p>
            <a:r>
              <a:rPr lang="es-DO" sz="3300" dirty="0"/>
              <a:t>Reducción del deterioro clínico en un 27% vs placebo</a:t>
            </a:r>
          </a:p>
          <a:p>
            <a:r>
              <a:rPr lang="es-DO" sz="3300" dirty="0"/>
              <a:t>Aprobado por la FDA (EUA) para el tratamiento de la enfermedad de Alzheimer en etapa temprana</a:t>
            </a:r>
          </a:p>
          <a:p>
            <a:r>
              <a:rPr lang="es-DO" sz="3300" dirty="0"/>
              <a:t>Administración: IV cada 2 semanas</a:t>
            </a:r>
          </a:p>
          <a:p>
            <a:r>
              <a:rPr lang="es-DO" sz="3300" dirty="0"/>
              <a:t>Dosis: 10 mg/kg</a:t>
            </a:r>
          </a:p>
          <a:p>
            <a:r>
              <a:rPr lang="es-DO" sz="3300" dirty="0"/>
              <a:t>Tiempo de infusión: 1 hora</a:t>
            </a:r>
          </a:p>
          <a:p>
            <a:r>
              <a:rPr lang="es-DO" sz="3300" dirty="0"/>
              <a:t>Pruebas de amiloide y resonancia requeridas antes de iniciar tratamiento</a:t>
            </a:r>
          </a:p>
          <a:p>
            <a:r>
              <a:rPr lang="es-DO" sz="3300" dirty="0">
                <a:highlight>
                  <a:srgbClr val="FFFF00"/>
                </a:highlight>
              </a:rPr>
              <a:t>Costo: US$ 26,500 al año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0A0D52-169B-E42C-BE7E-D87ADD799A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DO" sz="3800" b="1" dirty="0"/>
              <a:t>DONANEMAB</a:t>
            </a:r>
          </a:p>
          <a:p>
            <a:pPr marL="0" indent="0">
              <a:buNone/>
            </a:pPr>
            <a:r>
              <a:rPr lang="es-DO" sz="2900" dirty="0"/>
              <a:t>Estudio </a:t>
            </a:r>
            <a:r>
              <a:rPr lang="es-DO" sz="2900" dirty="0" err="1"/>
              <a:t>pivotal</a:t>
            </a:r>
            <a:r>
              <a:rPr lang="es-DO" sz="2900" dirty="0"/>
              <a:t>: TRAILBLAZER-ALZ 2</a:t>
            </a:r>
          </a:p>
          <a:p>
            <a:pPr marL="0" indent="0">
              <a:buNone/>
            </a:pPr>
            <a:r>
              <a:rPr lang="es-DO" sz="2900" dirty="0"/>
              <a:t>• Reducción de la carga de amiloide: 61% vs placebo a los 6 meses</a:t>
            </a:r>
          </a:p>
          <a:p>
            <a:pPr marL="0" indent="0">
              <a:buNone/>
            </a:pPr>
            <a:r>
              <a:rPr lang="es-DO" sz="2900" dirty="0"/>
              <a:t>• Reducción del deterioro clínico: 35% vs placebo a los 18 meses</a:t>
            </a:r>
          </a:p>
          <a:p>
            <a:pPr marL="0" indent="0">
              <a:buNone/>
            </a:pPr>
            <a:r>
              <a:rPr lang="es-DO" sz="2900" dirty="0"/>
              <a:t>• Efectos adversos:</a:t>
            </a:r>
          </a:p>
          <a:p>
            <a:pPr marL="0" indent="0">
              <a:buNone/>
            </a:pPr>
            <a:r>
              <a:rPr lang="es-DO" sz="2900" dirty="0"/>
              <a:t>	ARIA-E: 24% vs 0.8% en el grupo placebo</a:t>
            </a:r>
          </a:p>
          <a:p>
            <a:pPr marL="0" indent="0">
              <a:buNone/>
            </a:pPr>
            <a:r>
              <a:rPr lang="es-DO" sz="2900" dirty="0"/>
              <a:t>	ARIA-H: 31.4% vs 13.6% en el grupo placebo</a:t>
            </a:r>
          </a:p>
          <a:p>
            <a:pPr marL="0" indent="0">
              <a:buNone/>
            </a:pPr>
            <a:r>
              <a:rPr lang="es-DO" sz="2900" dirty="0"/>
              <a:t>• 	Administración:</a:t>
            </a:r>
          </a:p>
          <a:p>
            <a:pPr marL="0" indent="0">
              <a:buNone/>
            </a:pPr>
            <a:r>
              <a:rPr lang="es-DO" sz="2900" dirty="0"/>
              <a:t>• 	IV cada 4 semanas</a:t>
            </a:r>
          </a:p>
          <a:p>
            <a:pPr marL="0" indent="0">
              <a:buNone/>
            </a:pPr>
            <a:r>
              <a:rPr lang="es-DO" sz="2900" dirty="0"/>
              <a:t>• 	Mes 1: 700 mg IV en 30 minutos</a:t>
            </a:r>
          </a:p>
          <a:p>
            <a:pPr marL="0" indent="0">
              <a:buNone/>
            </a:pPr>
            <a:r>
              <a:rPr lang="es-DO" sz="2900" dirty="0"/>
              <a:t>• 	Mes 2: 700 mg IV en 30 minutos</a:t>
            </a:r>
          </a:p>
          <a:p>
            <a:pPr marL="0" indent="0">
              <a:buNone/>
            </a:pPr>
            <a:r>
              <a:rPr lang="es-DO" sz="2900" dirty="0"/>
              <a:t>• 	Mes 3: 1400 mg IV en 30 minutos</a:t>
            </a:r>
          </a:p>
          <a:p>
            <a:pPr marL="0" indent="0">
              <a:buNone/>
            </a:pPr>
            <a:r>
              <a:rPr lang="es-DO" sz="2900" dirty="0"/>
              <a:t>• Duración del tratamiento: Hasta desaparición de amiloide</a:t>
            </a:r>
          </a:p>
          <a:p>
            <a:pPr marL="0" indent="0">
              <a:buNone/>
            </a:pPr>
            <a:r>
              <a:rPr lang="es-DO" sz="2900" dirty="0"/>
              <a:t>• 	</a:t>
            </a:r>
            <a:r>
              <a:rPr lang="es-DO" sz="2900" dirty="0">
                <a:highlight>
                  <a:srgbClr val="FFFF00"/>
                </a:highlight>
              </a:rPr>
              <a:t>Costo: US$ 32,000 al año</a:t>
            </a:r>
          </a:p>
          <a:p>
            <a:endParaRPr lang="en-US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1BCBC560-4AD8-57E5-1F31-B6C0228B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1" y="356387"/>
            <a:ext cx="4294980" cy="10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74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24A5B-B680-5D56-92D8-1C7E5E45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5A5D7-09C3-A781-F3D9-AF8E9678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29" y="508527"/>
            <a:ext cx="3842658" cy="1325563"/>
          </a:xfrm>
        </p:spPr>
        <p:txBody>
          <a:bodyPr/>
          <a:lstStyle/>
          <a:p>
            <a:r>
              <a:rPr lang="es-DO" b="1" dirty="0"/>
              <a:t>TRATAMIENTO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4F1D1-8A5B-E612-B0F4-86EB2F27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2008007"/>
            <a:ext cx="8311244" cy="4321781"/>
          </a:xfrm>
        </p:spPr>
        <p:txBody>
          <a:bodyPr>
            <a:normAutofit fontScale="85000" lnSpcReduction="20000"/>
          </a:bodyPr>
          <a:lstStyle/>
          <a:p>
            <a:r>
              <a:rPr lang="es-DO" b="1" dirty="0"/>
              <a:t>EVENTOS ADVERSOS</a:t>
            </a:r>
          </a:p>
          <a:p>
            <a:r>
              <a:rPr lang="es-DO" b="1" dirty="0"/>
              <a:t>Reacciones a las infusiones:</a:t>
            </a:r>
            <a:br>
              <a:rPr lang="es-DO" b="1" dirty="0"/>
            </a:br>
            <a:r>
              <a:rPr lang="es-DO" dirty="0"/>
              <a:t>Fiebre, escalofríos, erupción cutánea, náuseas y vómitos, disnea, hipotensión, dolor torácico, taquicardia, dolor de cabeza y dolor abdominal o torácico, entre otros.</a:t>
            </a:r>
          </a:p>
          <a:p>
            <a:r>
              <a:rPr lang="es-DO" dirty="0"/>
              <a:t>Prurito y urticaria</a:t>
            </a:r>
          </a:p>
          <a:p>
            <a:r>
              <a:rPr lang="es-DO" dirty="0"/>
              <a:t>Pérdida de volumen cerebral:</a:t>
            </a:r>
            <a:br>
              <a:rPr lang="es-DO" dirty="0"/>
            </a:br>
            <a:r>
              <a:rPr lang="es-DO" dirty="0"/>
              <a:t>Significado clínico desconocido.</a:t>
            </a:r>
          </a:p>
          <a:p>
            <a:r>
              <a:rPr lang="es-DO" dirty="0"/>
              <a:t>Anomalías de imagen relacionadas con amiloide (ARIA)</a:t>
            </a:r>
          </a:p>
          <a:p>
            <a:r>
              <a:rPr lang="es-DO" dirty="0"/>
              <a:t>Edema (ARIA-E) o hemorragias (ARIA-H)</a:t>
            </a:r>
          </a:p>
          <a:p>
            <a:r>
              <a:rPr lang="es-DO" dirty="0"/>
              <a:t>Asintomáticos (especialmente ARIA-H) o síntomas como cefalea, confusión, náuseas, crisis epilépticas, alteración del estado mental.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D78FEA2F-B97E-B534-59DC-2E87270F6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158"/>
            <a:ext cx="4294980" cy="10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8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D798EE-26ED-26B5-67CC-D3EEA05B5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7DE1-ED0D-EAA2-E858-6CD51FA7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29" y="508527"/>
            <a:ext cx="3842658" cy="1325563"/>
          </a:xfrm>
        </p:spPr>
        <p:txBody>
          <a:bodyPr/>
          <a:lstStyle/>
          <a:p>
            <a:r>
              <a:rPr lang="es-DO" b="1" dirty="0"/>
              <a:t>TRATAMIENTO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ED599-82F1-FD6D-E074-A1A49704C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753" y="2536219"/>
            <a:ext cx="8311244" cy="4321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B. No </a:t>
            </a:r>
            <a:r>
              <a:rPr lang="en-US" b="1" dirty="0" err="1"/>
              <a:t>farmacológico</a:t>
            </a:r>
            <a:endParaRPr lang="en-US" b="1" dirty="0"/>
          </a:p>
          <a:p>
            <a:r>
              <a:rPr lang="en-US" dirty="0" err="1"/>
              <a:t>Estimulación</a:t>
            </a:r>
            <a:r>
              <a:rPr lang="en-US" dirty="0"/>
              <a:t> </a:t>
            </a:r>
            <a:r>
              <a:rPr lang="en-US" dirty="0" err="1"/>
              <a:t>cognitiva</a:t>
            </a:r>
            <a:r>
              <a:rPr lang="en-US" dirty="0"/>
              <a:t>, </a:t>
            </a:r>
            <a:r>
              <a:rPr lang="en-US" dirty="0" err="1"/>
              <a:t>rutinas</a:t>
            </a:r>
            <a:r>
              <a:rPr lang="en-US" dirty="0"/>
              <a:t>, </a:t>
            </a:r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física</a:t>
            </a:r>
            <a:endParaRPr lang="en-US" dirty="0"/>
          </a:p>
          <a:p>
            <a:r>
              <a:rPr lang="en-US" dirty="0" err="1"/>
              <a:t>Educación</a:t>
            </a:r>
            <a:r>
              <a:rPr lang="en-US" dirty="0"/>
              <a:t> a </a:t>
            </a:r>
            <a:r>
              <a:rPr lang="en-US" dirty="0" err="1"/>
              <a:t>cuidadores</a:t>
            </a:r>
            <a:r>
              <a:rPr lang="en-US" dirty="0"/>
              <a:t> y </a:t>
            </a:r>
            <a:r>
              <a:rPr lang="en-US" dirty="0" err="1"/>
              <a:t>equipo</a:t>
            </a:r>
            <a:r>
              <a:rPr lang="en-US" dirty="0"/>
              <a:t> </a:t>
            </a:r>
            <a:r>
              <a:rPr lang="en-US" dirty="0" err="1"/>
              <a:t>médico</a:t>
            </a:r>
            <a:endParaRPr lang="en-US" dirty="0"/>
          </a:p>
          <a:p>
            <a:r>
              <a:rPr lang="en-US" dirty="0" err="1"/>
              <a:t>Evitar</a:t>
            </a:r>
            <a:r>
              <a:rPr lang="en-US" dirty="0"/>
              <a:t> </a:t>
            </a:r>
            <a:r>
              <a:rPr lang="en-US" dirty="0" err="1"/>
              <a:t>polifarmacia</a:t>
            </a:r>
            <a:r>
              <a:rPr lang="en-US" dirty="0"/>
              <a:t>, </a:t>
            </a:r>
            <a:r>
              <a:rPr lang="en-US" dirty="0" err="1"/>
              <a:t>anticolinérgicos</a:t>
            </a:r>
            <a:r>
              <a:rPr lang="en-US" dirty="0"/>
              <a:t>, </a:t>
            </a:r>
            <a:r>
              <a:rPr lang="en-US" dirty="0" err="1"/>
              <a:t>benzodiacepinas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4B58EA9-C4E0-C200-D2D0-E94D1AFDD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158"/>
            <a:ext cx="4294980" cy="10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9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7909176-19ED-2880-2C83-C4506307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462" y="614603"/>
            <a:ext cx="6542314" cy="1325563"/>
          </a:xfrm>
        </p:spPr>
        <p:txBody>
          <a:bodyPr/>
          <a:lstStyle/>
          <a:p>
            <a:pPr algn="ctr"/>
            <a:r>
              <a:rPr lang="es-DO" sz="3600" b="1" dirty="0"/>
              <a:t>Manejo de síntomas conductuales </a:t>
            </a:r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E512AFF-982C-BDF1-088F-BC94567E7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311"/>
            <a:ext cx="10515600" cy="2860675"/>
          </a:xfrm>
        </p:spPr>
        <p:txBody>
          <a:bodyPr/>
          <a:lstStyle/>
          <a:p>
            <a:r>
              <a:rPr lang="es-DO" dirty="0"/>
              <a:t>Identificación de causas reversibles: dolor, infección, cambios ambientales.</a:t>
            </a:r>
          </a:p>
          <a:p>
            <a:r>
              <a:rPr lang="es-DO" dirty="0"/>
              <a:t>Estrategias no farmacológicas.</a:t>
            </a:r>
          </a:p>
          <a:p>
            <a:r>
              <a:rPr lang="es-DO" dirty="0"/>
              <a:t>Uso prudente de antipsicóticos solo en casos graves y resistentes.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5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E7A39D-ABFE-583F-8030-F08789FF8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8641341-913B-E995-5859-3A0E21AA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472" y="524663"/>
            <a:ext cx="6542314" cy="1325563"/>
          </a:xfrm>
        </p:spPr>
        <p:txBody>
          <a:bodyPr/>
          <a:lstStyle/>
          <a:p>
            <a:pPr algn="ctr"/>
            <a:r>
              <a:rPr lang="es-DO" b="1" dirty="0"/>
              <a:t>Rol del Medico Internista </a:t>
            </a:r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A8F45E9-FF6E-748B-DEBF-D15A5DF8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379"/>
            <a:ext cx="8455702" cy="2860675"/>
          </a:xfrm>
        </p:spPr>
        <p:txBody>
          <a:bodyPr/>
          <a:lstStyle/>
          <a:p>
            <a:r>
              <a:rPr lang="es-DO" dirty="0"/>
              <a:t>Identificación temprana y derivación oportuna.</a:t>
            </a:r>
          </a:p>
          <a:p>
            <a:r>
              <a:rPr lang="es-DO" dirty="0"/>
              <a:t>Coordinación con Geriatría y Psiquiatría.</a:t>
            </a:r>
          </a:p>
          <a:p>
            <a:r>
              <a:rPr lang="es-DO" dirty="0"/>
              <a:t>Manejo de comorbilidades y soporte a cuidadores.</a:t>
            </a:r>
          </a:p>
          <a:p>
            <a:r>
              <a:rPr lang="es-DO" dirty="0"/>
              <a:t>Prevención de delirium y eventos adversos.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23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34FB0-7A63-388F-BD10-1B4EDC964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49B111F-5B5B-23E7-1638-2653F6A0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472" y="299810"/>
            <a:ext cx="6542314" cy="1325563"/>
          </a:xfrm>
        </p:spPr>
        <p:txBody>
          <a:bodyPr/>
          <a:lstStyle/>
          <a:p>
            <a:pPr algn="ctr"/>
            <a:r>
              <a:rPr lang="es-DO" b="1" dirty="0"/>
              <a:t>Para llevar al consultorio</a:t>
            </a:r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88B4C22-A91E-50A2-149E-E7F3DF104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478"/>
          </a:xfrm>
        </p:spPr>
        <p:txBody>
          <a:bodyPr>
            <a:normAutofit/>
          </a:bodyPr>
          <a:lstStyle/>
          <a:p>
            <a:r>
              <a:rPr lang="es-DO" dirty="0"/>
              <a:t>Envejecimiento y Alzheimer van en aumento: debemos estar preparados.</a:t>
            </a:r>
          </a:p>
          <a:p>
            <a:pPr marL="0" indent="0">
              <a:buNone/>
            </a:pPr>
            <a:endParaRPr lang="es-DO" dirty="0"/>
          </a:p>
          <a:p>
            <a:r>
              <a:rPr lang="es-DO" dirty="0"/>
              <a:t>El internista es pieza clave en el abordaje integral.</a:t>
            </a:r>
          </a:p>
          <a:p>
            <a:endParaRPr lang="es-DO" dirty="0"/>
          </a:p>
          <a:p>
            <a:r>
              <a:rPr lang="es-DO" dirty="0"/>
              <a:t>Educación continua y sensibilidad ante el paciente y su familia.</a:t>
            </a:r>
          </a:p>
          <a:p>
            <a:pPr marL="0" indent="0">
              <a:buNone/>
            </a:pPr>
            <a:endParaRPr lang="es-DO" dirty="0"/>
          </a:p>
          <a:p>
            <a:endParaRPr lang="es-D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5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22E4B3-879B-AB57-9515-F52055BB2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33B06EB-9EB0-73F0-3203-F84963174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206633"/>
              </p:ext>
            </p:extLst>
          </p:nvPr>
        </p:nvGraphicFramePr>
        <p:xfrm>
          <a:off x="2580364" y="2049048"/>
          <a:ext cx="9070353" cy="438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2CC72F69-87E2-5ECC-2D94-42F355BD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456" y="219403"/>
            <a:ext cx="4088921" cy="1325563"/>
          </a:xfrm>
        </p:spPr>
        <p:txBody>
          <a:bodyPr/>
          <a:lstStyle/>
          <a:p>
            <a:pPr algn="ctr"/>
            <a:r>
              <a:rPr lang="es-DO" b="1" dirty="0">
                <a:latin typeface="Montserrat" pitchFamily="2" charset="0"/>
              </a:rPr>
              <a:t>Introducción </a:t>
            </a:r>
            <a:endParaRPr lang="en-US" b="1" dirty="0">
              <a:latin typeface="Montserrat" pitchFamily="2" charset="0"/>
            </a:endParaRPr>
          </a:p>
        </p:txBody>
      </p:sp>
      <p:pic>
        <p:nvPicPr>
          <p:cNvPr id="1028" name="Picture 4" descr="5,6 mil resultados de imágenes, fotos de stock e ilustraciones libres de  regalías para Lose memory | Shutterstock">
            <a:extLst>
              <a:ext uri="{FF2B5EF4-FFF2-40B4-BE49-F238E27FC236}">
                <a16:creationId xmlns:a16="http://schemas.microsoft.com/office/drawing/2014/main" id="{7EC1B4C8-8217-A822-F59F-87049F026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7"/>
          <a:stretch>
            <a:fillRect/>
          </a:stretch>
        </p:blipFill>
        <p:spPr bwMode="auto">
          <a:xfrm>
            <a:off x="8908408" y="0"/>
            <a:ext cx="3283592" cy="20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34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8C2A13-4892-D59C-3B85-30AF36979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E97F8F9-46A5-D4B9-E2EC-74CD5E55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472" y="299810"/>
            <a:ext cx="6542314" cy="1325563"/>
          </a:xfrm>
        </p:spPr>
        <p:txBody>
          <a:bodyPr/>
          <a:lstStyle/>
          <a:p>
            <a:pPr algn="ctr"/>
            <a:r>
              <a:rPr lang="es-DO" b="1" dirty="0"/>
              <a:t>Para llevar al consultorio</a:t>
            </a:r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3D7309E-5F21-B7F2-DA3E-A02DBB07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87" y="1790854"/>
            <a:ext cx="5646684" cy="3669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DO" sz="2400" b="1" dirty="0"/>
              <a:t>Identificación temprana</a:t>
            </a:r>
            <a:r>
              <a:rPr lang="es-DO" sz="2400" dirty="0"/>
              <a:t>:</a:t>
            </a:r>
          </a:p>
          <a:p>
            <a:pPr lvl="1"/>
            <a:r>
              <a:rPr lang="es-DO" sz="2000" dirty="0"/>
              <a:t>Investigar síntomas cognitivos iniciales y </a:t>
            </a:r>
          </a:p>
          <a:p>
            <a:pPr lvl="1"/>
            <a:r>
              <a:rPr lang="es-DO" sz="2000" dirty="0"/>
              <a:t>aplicar pruebas de cribado </a:t>
            </a:r>
          </a:p>
          <a:p>
            <a:pPr lvl="1"/>
            <a:endParaRPr lang="es-DO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DO" sz="2000" b="1" dirty="0"/>
              <a:t>Evaluación integral</a:t>
            </a:r>
            <a:r>
              <a:rPr lang="es-DO" sz="2000" dirty="0"/>
              <a:t>:</a:t>
            </a:r>
          </a:p>
          <a:p>
            <a:pPr lvl="1"/>
            <a:r>
              <a:rPr lang="es-DO" sz="2000" dirty="0"/>
              <a:t>Historia clínica, funcional y examen físico completos.</a:t>
            </a:r>
          </a:p>
          <a:p>
            <a:pPr lvl="1"/>
            <a:r>
              <a:rPr lang="es-DO" sz="2000" dirty="0"/>
              <a:t>Laboratorios básicos y un poco más. </a:t>
            </a:r>
          </a:p>
          <a:p>
            <a:pPr lvl="1"/>
            <a:r>
              <a:rPr lang="es-DO" sz="2000" dirty="0"/>
              <a:t>Neuroimagen (TAC o RMN) para descartar </a:t>
            </a:r>
          </a:p>
          <a:p>
            <a:pPr marL="457200" lvl="1" indent="0">
              <a:buNone/>
            </a:pPr>
            <a:r>
              <a:rPr lang="es-DO" sz="2000" dirty="0"/>
              <a:t>otras causas y valorar atrofia.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BDB288-F12B-0B9A-5DC9-E5CA20642E74}"/>
              </a:ext>
            </a:extLst>
          </p:cNvPr>
          <p:cNvSpPr txBox="1"/>
          <p:nvPr/>
        </p:nvSpPr>
        <p:spPr>
          <a:xfrm>
            <a:off x="6098628" y="1397674"/>
            <a:ext cx="501606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DO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DO" sz="2400" b="1" dirty="0"/>
              <a:t>Tratamiento</a:t>
            </a:r>
            <a:r>
              <a:rPr lang="es-DO" sz="2400" dirty="0"/>
              <a:t>:</a:t>
            </a:r>
          </a:p>
          <a:p>
            <a:r>
              <a:rPr lang="es-DO" sz="2000" dirty="0"/>
              <a:t>No debemos quitarle la oportunidad a ningún paciente de mejorar.</a:t>
            </a:r>
          </a:p>
          <a:p>
            <a:endParaRPr lang="es-DO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DO" sz="2000" b="1" dirty="0"/>
              <a:t>Manejo de comorbilidades, tratar </a:t>
            </a:r>
            <a:r>
              <a:rPr lang="es-DO" sz="2000" b="1" dirty="0" err="1"/>
              <a:t>enfs</a:t>
            </a:r>
            <a:r>
              <a:rPr lang="es-DO" sz="2000" b="1" dirty="0"/>
              <a:t> agudas</a:t>
            </a:r>
            <a:endParaRPr lang="es-DO" sz="2000" dirty="0"/>
          </a:p>
          <a:p>
            <a:r>
              <a:rPr lang="es-DO" sz="2000" b="1" dirty="0"/>
              <a:t>Prevención y cuidado</a:t>
            </a:r>
            <a:r>
              <a:rPr lang="es-DO" sz="2000" dirty="0"/>
              <a:t>:</a:t>
            </a:r>
          </a:p>
          <a:p>
            <a:pPr lvl="1"/>
            <a:r>
              <a:rPr lang="es-DO" sz="2000" dirty="0"/>
              <a:t>Promover envejecimiento activo y educación continua en la comunidad médica.</a:t>
            </a:r>
          </a:p>
        </p:txBody>
      </p:sp>
    </p:spTree>
    <p:extLst>
      <p:ext uri="{BB962C8B-B14F-4D97-AF65-F5344CB8AC3E}">
        <p14:creationId xmlns:p14="http://schemas.microsoft.com/office/powerpoint/2010/main" val="3490733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2EE46B-D733-A744-3DBC-C8255CFDC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cubre 11 ideas de Agradecimiento | imágenes de gracias, frases de  agradecimiento, imagenes de agradecimiento y más">
            <a:extLst>
              <a:ext uri="{FF2B5EF4-FFF2-40B4-BE49-F238E27FC236}">
                <a16:creationId xmlns:a16="http://schemas.microsoft.com/office/drawing/2014/main" id="{914D2298-82CF-549E-FB65-6847251B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97" y="1702294"/>
            <a:ext cx="6729814" cy="345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63C4CEF-5AEF-0DD1-14CF-0AD6EA408EDC}"/>
              </a:ext>
            </a:extLst>
          </p:cNvPr>
          <p:cNvSpPr txBox="1"/>
          <p:nvPr/>
        </p:nvSpPr>
        <p:spPr>
          <a:xfrm>
            <a:off x="5261546" y="4257207"/>
            <a:ext cx="298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POR SU ATENCI</a:t>
            </a:r>
            <a:r>
              <a:rPr lang="es-DO" sz="2800" b="1" dirty="0">
                <a:latin typeface="Dreaming Outloud Pro" panose="03050502040302030504" pitchFamily="66" charset="0"/>
                <a:ea typeface="Calibri" panose="020F0502020204030204" pitchFamily="34" charset="0"/>
                <a:cs typeface="Dreaming Outloud Pro" panose="03050502040302030504" pitchFamily="66" charset="0"/>
              </a:rPr>
              <a:t>Ó</a:t>
            </a:r>
            <a:r>
              <a:rPr lang="es-DO" sz="2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</a:t>
            </a:r>
            <a:endParaRPr lang="en-US" sz="28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7CD5F-1265-4B95-D593-38FC5507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63B8B2DC-2178-DC3E-299B-E4E45758F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834046"/>
              </p:ext>
            </p:extLst>
          </p:nvPr>
        </p:nvGraphicFramePr>
        <p:xfrm>
          <a:off x="2132162" y="2104845"/>
          <a:ext cx="9824049" cy="386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17D2A17A-FA99-3CAB-15B4-A8473D38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725" y="537653"/>
            <a:ext cx="4088921" cy="1325563"/>
          </a:xfrm>
        </p:spPr>
        <p:txBody>
          <a:bodyPr/>
          <a:lstStyle/>
          <a:p>
            <a:pPr algn="ctr"/>
            <a:r>
              <a:rPr lang="es-DO" b="1" dirty="0">
                <a:latin typeface="Montserrat" pitchFamily="2" charset="0"/>
              </a:rPr>
              <a:t>Introducción </a:t>
            </a:r>
            <a:endParaRPr lang="en-US" b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3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01D741-250C-B26E-6222-F91E9352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2F615C-FCC2-89E3-369F-572DF0635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53" y="912833"/>
            <a:ext cx="7724390" cy="55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AA1A-8BAB-3BED-50E5-B29A217E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78" y="365125"/>
            <a:ext cx="8819921" cy="1325563"/>
          </a:xfrm>
        </p:spPr>
        <p:txBody>
          <a:bodyPr>
            <a:normAutofit/>
          </a:bodyPr>
          <a:lstStyle/>
          <a:p>
            <a:pPr algn="ctr"/>
            <a:r>
              <a:rPr lang="es-DO" sz="4000" b="1" dirty="0">
                <a:latin typeface="Montserrat" pitchFamily="2" charset="0"/>
              </a:rPr>
              <a:t>Fisiopatología de la EA</a:t>
            </a:r>
            <a:endParaRPr lang="en-US" sz="4000" b="1" dirty="0">
              <a:latin typeface="Montserrat" pitchFamily="2" charset="0"/>
            </a:endParaRPr>
          </a:p>
        </p:txBody>
      </p:sp>
      <p:pic>
        <p:nvPicPr>
          <p:cNvPr id="3074" name="Picture 2" descr="frontiersin.org/journals...">
            <a:extLst>
              <a:ext uri="{FF2B5EF4-FFF2-40B4-BE49-F238E27FC236}">
                <a16:creationId xmlns:a16="http://schemas.microsoft.com/office/drawing/2014/main" id="{AB06DA7A-21B3-F705-E422-5AE945EB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77" y="1886387"/>
            <a:ext cx="6277469" cy="42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6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91642-B1C0-1F83-B035-90A205931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F717-445F-6116-B972-07C8B035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78" y="365125"/>
            <a:ext cx="8819921" cy="1325563"/>
          </a:xfrm>
        </p:spPr>
        <p:txBody>
          <a:bodyPr>
            <a:normAutofit/>
          </a:bodyPr>
          <a:lstStyle/>
          <a:p>
            <a:pPr algn="ctr"/>
            <a:r>
              <a:rPr lang="es-ES" altLang="es-DO" sz="3300" b="1" dirty="0">
                <a:latin typeface="Verdana" panose="020B0604030504040204" pitchFamily="34" charset="0"/>
              </a:rPr>
              <a:t>Características Histopatológicas </a:t>
            </a:r>
            <a:br>
              <a:rPr lang="es-ES" altLang="es-DO" sz="3300" b="1" dirty="0">
                <a:latin typeface="Verdana" panose="020B0604030504040204" pitchFamily="34" charset="0"/>
              </a:rPr>
            </a:br>
            <a:r>
              <a:rPr lang="es-ES" altLang="es-DO" sz="2800" b="1" dirty="0" err="1">
                <a:latin typeface="Verdana" panose="020B0604030504040204" pitchFamily="34" charset="0"/>
              </a:rPr>
              <a:t>Post-morten</a:t>
            </a:r>
            <a:r>
              <a:rPr lang="es-ES" altLang="es-DO" sz="2800" b="1" dirty="0">
                <a:latin typeface="Verdana" panose="020B0604030504040204" pitchFamily="34" charset="0"/>
              </a:rPr>
              <a:t> en cerebro con EA</a:t>
            </a:r>
            <a:endParaRPr lang="en-US" b="1" dirty="0">
              <a:latin typeface="Montserrat" pitchFamily="2" charset="0"/>
            </a:endParaRPr>
          </a:p>
        </p:txBody>
      </p:sp>
      <p:pic>
        <p:nvPicPr>
          <p:cNvPr id="47115" name="Picture 3">
            <a:extLst>
              <a:ext uri="{FF2B5EF4-FFF2-40B4-BE49-F238E27FC236}">
                <a16:creationId xmlns:a16="http://schemas.microsoft.com/office/drawing/2014/main" id="{CAF66C25-4F35-F7B0-845A-495CF49C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21415"/>
            <a:ext cx="3938588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9">
            <a:extLst>
              <a:ext uri="{FF2B5EF4-FFF2-40B4-BE49-F238E27FC236}">
                <a16:creationId xmlns:a16="http://schemas.microsoft.com/office/drawing/2014/main" id="{DC3FE7B4-194A-5919-6357-219D0FF7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87" y="2221415"/>
            <a:ext cx="3544976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3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0317-9A0E-1075-0C3B-9F8F2B7E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629" y="163902"/>
            <a:ext cx="4692770" cy="1311933"/>
          </a:xfrm>
        </p:spPr>
        <p:txBody>
          <a:bodyPr>
            <a:normAutofit/>
          </a:bodyPr>
          <a:lstStyle/>
          <a:p>
            <a:pPr algn="ctr"/>
            <a:r>
              <a:rPr lang="es-DO" b="1" dirty="0"/>
              <a:t>Diagnóstico</a:t>
            </a:r>
            <a:br>
              <a:rPr lang="es-DO" b="1" dirty="0"/>
            </a:br>
            <a:r>
              <a:rPr lang="es-DO" sz="2200" dirty="0"/>
              <a:t>DSM V define la demencia como: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7978112-052C-41B5-C39F-807A4980F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245465"/>
              </p:ext>
            </p:extLst>
          </p:nvPr>
        </p:nvGraphicFramePr>
        <p:xfrm>
          <a:off x="303363" y="2393604"/>
          <a:ext cx="8754373" cy="430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94711079-F553-A1D3-416C-1F50843AD0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158"/>
            <a:ext cx="4294980" cy="1027728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C987372-1093-2087-C725-335165C69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786473"/>
              </p:ext>
            </p:extLst>
          </p:nvPr>
        </p:nvGraphicFramePr>
        <p:xfrm>
          <a:off x="6916467" y="2313716"/>
          <a:ext cx="6283865" cy="223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21597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38D12-1D96-5C6D-5442-299BDAFE2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009B-E7FB-0D18-B419-1E50A048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06634" y="2490658"/>
            <a:ext cx="5561867" cy="1325563"/>
          </a:xfrm>
        </p:spPr>
        <p:txBody>
          <a:bodyPr>
            <a:normAutofit/>
          </a:bodyPr>
          <a:lstStyle/>
          <a:p>
            <a:pPr algn="ctr"/>
            <a:r>
              <a:rPr lang="es-DO" sz="3600" b="1" dirty="0">
                <a:latin typeface="Montserrat" pitchFamily="2" charset="0"/>
              </a:rPr>
              <a:t>Factores genéticos </a:t>
            </a:r>
            <a:endParaRPr lang="en-US" sz="3600" b="1" dirty="0">
              <a:latin typeface="Montserrat" pitchFamily="2" charset="0"/>
            </a:endParaRP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2F83571-E4A7-0D61-4DC0-134CEEAD6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7" y="5934373"/>
            <a:ext cx="2877848" cy="688951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9D626E-6EBD-22E2-19C7-B05D3999A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196923"/>
              </p:ext>
            </p:extLst>
          </p:nvPr>
        </p:nvGraphicFramePr>
        <p:xfrm>
          <a:off x="1861367" y="1027906"/>
          <a:ext cx="9881900" cy="504039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470475">
                  <a:extLst>
                    <a:ext uri="{9D8B030D-6E8A-4147-A177-3AD203B41FA5}">
                      <a16:colId xmlns:a16="http://schemas.microsoft.com/office/drawing/2014/main" val="4125721458"/>
                    </a:ext>
                  </a:extLst>
                </a:gridCol>
                <a:gridCol w="2470475">
                  <a:extLst>
                    <a:ext uri="{9D8B030D-6E8A-4147-A177-3AD203B41FA5}">
                      <a16:colId xmlns:a16="http://schemas.microsoft.com/office/drawing/2014/main" val="1785202347"/>
                    </a:ext>
                  </a:extLst>
                </a:gridCol>
                <a:gridCol w="2252681">
                  <a:extLst>
                    <a:ext uri="{9D8B030D-6E8A-4147-A177-3AD203B41FA5}">
                      <a16:colId xmlns:a16="http://schemas.microsoft.com/office/drawing/2014/main" val="1143123722"/>
                    </a:ext>
                  </a:extLst>
                </a:gridCol>
                <a:gridCol w="2688269">
                  <a:extLst>
                    <a:ext uri="{9D8B030D-6E8A-4147-A177-3AD203B41FA5}">
                      <a16:colId xmlns:a16="http://schemas.microsoft.com/office/drawing/2014/main" val="4169141484"/>
                    </a:ext>
                  </a:extLst>
                </a:gridCol>
              </a:tblGrid>
              <a:tr h="7459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/>
                        <a:t>Tipo de EA</a:t>
                      </a:r>
                      <a:endParaRPr lang="en-US" sz="1400" dirty="0"/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Gen implicado</a:t>
                      </a:r>
                      <a:endParaRPr lang="en-US" sz="1400"/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Localización cromosómica</a:t>
                      </a:r>
                      <a:endParaRPr lang="en-US" sz="1400"/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Efecto principal</a:t>
                      </a:r>
                      <a:endParaRPr lang="en-US" sz="1400"/>
                    </a:p>
                  </a:txBody>
                  <a:tcPr marL="51802" marR="51802" marT="25901" marB="25901" anchor="ctr"/>
                </a:tc>
                <a:extLst>
                  <a:ext uri="{0D108BD9-81ED-4DB2-BD59-A6C34878D82A}">
                    <a16:rowId xmlns:a16="http://schemas.microsoft.com/office/drawing/2014/main" val="3455122477"/>
                  </a:ext>
                </a:extLst>
              </a:tr>
              <a:tr h="9277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DO" sz="1400" b="1" dirty="0"/>
                        <a:t>EA familiar (inicio temprano, &lt;65 años, autosómica dominante, poco frecuente)</a:t>
                      </a:r>
                      <a:endParaRPr lang="es-DO" sz="1400" dirty="0"/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APP</a:t>
                      </a:r>
                      <a:r>
                        <a:rPr lang="en-US" sz="1400" dirty="0"/>
                        <a:t> (Amyloid Precursor Protein)</a:t>
                      </a:r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Cromosoma 21</a:t>
                      </a:r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DO" sz="1400"/>
                        <a:t>Mutaciones ↑ producción de β-amiloide (Aβ42), favorece depósitos de placas seniles.</a:t>
                      </a:r>
                    </a:p>
                  </a:txBody>
                  <a:tcPr marL="51802" marR="51802" marT="25901" marB="25901" anchor="ctr"/>
                </a:tc>
                <a:extLst>
                  <a:ext uri="{0D108BD9-81ED-4DB2-BD59-A6C34878D82A}">
                    <a16:rowId xmlns:a16="http://schemas.microsoft.com/office/drawing/2014/main" val="461359300"/>
                  </a:ext>
                </a:extLst>
              </a:tr>
              <a:tr h="7174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PSEN1</a:t>
                      </a:r>
                      <a:r>
                        <a:rPr lang="en-US" sz="1400"/>
                        <a:t> (Presenilina 1)</a:t>
                      </a:r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Cromosoma 14</a:t>
                      </a:r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DO" sz="1400" dirty="0"/>
                        <a:t>La mutación más común en EA familiar. Aumenta producción de Aβ42 tóxico.</a:t>
                      </a:r>
                    </a:p>
                  </a:txBody>
                  <a:tcPr marL="51802" marR="51802" marT="25901" marB="25901" anchor="ctr"/>
                </a:tc>
                <a:extLst>
                  <a:ext uri="{0D108BD9-81ED-4DB2-BD59-A6C34878D82A}">
                    <a16:rowId xmlns:a16="http://schemas.microsoft.com/office/drawing/2014/main" val="4255001024"/>
                  </a:ext>
                </a:extLst>
              </a:tr>
              <a:tr h="55191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/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PSEN2</a:t>
                      </a:r>
                      <a:r>
                        <a:rPr lang="en-US" sz="1400"/>
                        <a:t> (Presenilina 2)</a:t>
                      </a:r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Cromosoma 1</a:t>
                      </a:r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Similar a PSEN1, </a:t>
                      </a:r>
                      <a:r>
                        <a:rPr lang="en-US" sz="1400" dirty="0" err="1"/>
                        <a:t>menos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frecuente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Aumenta</a:t>
                      </a:r>
                      <a:r>
                        <a:rPr lang="en-US" sz="1400" dirty="0"/>
                        <a:t> A</a:t>
                      </a:r>
                      <a:r>
                        <a:rPr lang="el-GR" sz="1400" dirty="0"/>
                        <a:t>β42.</a:t>
                      </a:r>
                    </a:p>
                  </a:txBody>
                  <a:tcPr marL="51802" marR="51802" marT="25901" marB="25901" anchor="ctr"/>
                </a:tc>
                <a:extLst>
                  <a:ext uri="{0D108BD9-81ED-4DB2-BD59-A6C34878D82A}">
                    <a16:rowId xmlns:a16="http://schemas.microsoft.com/office/drawing/2014/main" val="184725191"/>
                  </a:ext>
                </a:extLst>
              </a:tr>
              <a:tr h="1379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DO" sz="1400" b="1"/>
                        <a:t>EA esporádica (inicio tardío, &gt;65 años, forma más frecuente)</a:t>
                      </a:r>
                      <a:endParaRPr lang="es-DO" sz="1400"/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 dirty="0"/>
                        <a:t>APOE ε4</a:t>
                      </a:r>
                      <a:r>
                        <a:rPr lang="pt-BR" sz="1400" dirty="0"/>
                        <a:t> (Apolipoproteína E, alelo ε4)</a:t>
                      </a:r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Cromosoma 19</a:t>
                      </a:r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DO" sz="1400" dirty="0"/>
                        <a:t>Principal factor genético de riesgo. Aumenta depósito de Aβ y disminuye su eliminación. Riesgo dosis-dependiente (1 alelo = riesgo ↑, 2 alelos = riesgo mucho ↑).</a:t>
                      </a:r>
                    </a:p>
                  </a:txBody>
                  <a:tcPr marL="51802" marR="51802" marT="25901" marB="25901" anchor="ctr"/>
                </a:tc>
                <a:extLst>
                  <a:ext uri="{0D108BD9-81ED-4DB2-BD59-A6C34878D82A}">
                    <a16:rowId xmlns:a16="http://schemas.microsoft.com/office/drawing/2014/main" val="3302383453"/>
                  </a:ext>
                </a:extLst>
              </a:tr>
              <a:tr h="7174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DO" sz="1400" b="1" dirty="0"/>
                        <a:t>Otros genes asociados (menor impacto, en investigación)</a:t>
                      </a:r>
                      <a:endParaRPr lang="es-DO" sz="1400" dirty="0"/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dirty="0"/>
                        <a:t>CLU (</a:t>
                      </a:r>
                      <a:r>
                        <a:rPr lang="pt-BR" sz="1400" dirty="0" err="1"/>
                        <a:t>Clusterina</a:t>
                      </a:r>
                      <a:r>
                        <a:rPr lang="pt-BR" sz="1400" dirty="0"/>
                        <a:t>), PICALM, CR1, TREM2, ABCA7</a:t>
                      </a:r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 err="1"/>
                        <a:t>Varios</a:t>
                      </a:r>
                      <a:endParaRPr lang="en-US" sz="1400" dirty="0"/>
                    </a:p>
                  </a:txBody>
                  <a:tcPr marL="51802" marR="51802" marT="25901" marB="2590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DO" sz="1400" dirty="0"/>
                        <a:t>Participan en inflamación, inmunidad, metabolismo lipídico y depuración de Aβ.</a:t>
                      </a:r>
                    </a:p>
                  </a:txBody>
                  <a:tcPr marL="51802" marR="51802" marT="25901" marB="25901" anchor="ctr"/>
                </a:tc>
                <a:extLst>
                  <a:ext uri="{0D108BD9-81ED-4DB2-BD59-A6C34878D82A}">
                    <a16:rowId xmlns:a16="http://schemas.microsoft.com/office/drawing/2014/main" val="210823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52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15748</TotalTime>
  <Words>2076</Words>
  <Application>Microsoft Office PowerPoint</Application>
  <PresentationFormat>Panorámica</PresentationFormat>
  <Paragraphs>274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3" baseType="lpstr">
      <vt:lpstr>ADLaM Display</vt:lpstr>
      <vt:lpstr>Aptos</vt:lpstr>
      <vt:lpstr>Aptos Display</vt:lpstr>
      <vt:lpstr>Arial</vt:lpstr>
      <vt:lpstr>Calibri</vt:lpstr>
      <vt:lpstr>Dreaming Outloud Pro</vt:lpstr>
      <vt:lpstr>Montserrat</vt:lpstr>
      <vt:lpstr>Open Sans</vt:lpstr>
      <vt:lpstr>Roboto Mono Web</vt:lpstr>
      <vt:lpstr>Verdana</vt:lpstr>
      <vt:lpstr>Wingdings</vt:lpstr>
      <vt:lpstr>Office Theme</vt:lpstr>
      <vt:lpstr>Medicamentos en la Enfermedad de Alzheimer:  del síntoma al tratamiento integral</vt:lpstr>
      <vt:lpstr>Caso clínico </vt:lpstr>
      <vt:lpstr>Introducción </vt:lpstr>
      <vt:lpstr>Introducción </vt:lpstr>
      <vt:lpstr>Presentación de PowerPoint</vt:lpstr>
      <vt:lpstr>Fisiopatología de la EA</vt:lpstr>
      <vt:lpstr>Características Histopatológicas  Post-morten en cerebro con EA</vt:lpstr>
      <vt:lpstr>Diagnóstico DSM V define la demencia como:</vt:lpstr>
      <vt:lpstr>Factores genéticos </vt:lpstr>
      <vt:lpstr>Factores de riesgo de demencias </vt:lpstr>
      <vt:lpstr>Evolución cronológica de la EA</vt:lpstr>
      <vt:lpstr>Presentación de PowerPoint</vt:lpstr>
      <vt:lpstr>Categorías de biomarcadores AT(N)</vt:lpstr>
      <vt:lpstr>Interpretación de perfiles AT(N)</vt:lpstr>
      <vt:lpstr>Diagnóstico práctico </vt:lpstr>
      <vt:lpstr>TEST EL RELOJ</vt:lpstr>
      <vt:lpstr>Índice de Barthel</vt:lpstr>
      <vt:lpstr>Presentación de PowerPoint</vt:lpstr>
      <vt:lpstr>Presentación de PowerPoint</vt:lpstr>
      <vt:lpstr>Caso clínico </vt:lpstr>
      <vt:lpstr>TRATAMIENTO</vt:lpstr>
      <vt:lpstr>TRATAMIENTO</vt:lpstr>
      <vt:lpstr>TRATAMIENTO</vt:lpstr>
      <vt:lpstr>TERAPIAS MODIFICADORAS DE LA ENFERMEDAD</vt:lpstr>
      <vt:lpstr>TRATAMIENTO</vt:lpstr>
      <vt:lpstr>TRATAMIENTO</vt:lpstr>
      <vt:lpstr>Manejo de síntomas conductuales </vt:lpstr>
      <vt:lpstr>Rol del Medico Internista </vt:lpstr>
      <vt:lpstr>Para llevar al consultorio</vt:lpstr>
      <vt:lpstr>Para llevar al consultorio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Kénida Mieses</dc:creator>
  <cp:lastModifiedBy>Kénida Mieses</cp:lastModifiedBy>
  <cp:revision>2</cp:revision>
  <dcterms:created xsi:type="dcterms:W3CDTF">2025-06-22T00:47:45Z</dcterms:created>
  <dcterms:modified xsi:type="dcterms:W3CDTF">2025-09-05T04:11:55Z</dcterms:modified>
</cp:coreProperties>
</file>