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60" r:id="rId4"/>
    <p:sldId id="261" r:id="rId5"/>
    <p:sldId id="324" r:id="rId6"/>
    <p:sldId id="325" r:id="rId7"/>
    <p:sldId id="259" r:id="rId8"/>
    <p:sldId id="326" r:id="rId9"/>
    <p:sldId id="327" r:id="rId10"/>
    <p:sldId id="258" r:id="rId11"/>
    <p:sldId id="328" r:id="rId12"/>
    <p:sldId id="329" r:id="rId13"/>
    <p:sldId id="330" r:id="rId14"/>
    <p:sldId id="331" r:id="rId15"/>
    <p:sldId id="332" r:id="rId16"/>
    <p:sldId id="333" r:id="rId17"/>
    <p:sldId id="335" r:id="rId18"/>
    <p:sldId id="334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9" r:id="rId42"/>
    <p:sldId id="358" r:id="rId43"/>
    <p:sldId id="360" r:id="rId44"/>
    <p:sldId id="361" r:id="rId45"/>
    <p:sldId id="362" r:id="rId46"/>
    <p:sldId id="363" r:id="rId47"/>
    <p:sldId id="364" r:id="rId48"/>
    <p:sldId id="365" r:id="rId49"/>
    <p:sldId id="366" r:id="rId50"/>
    <p:sldId id="367" r:id="rId51"/>
    <p:sldId id="368" r:id="rId52"/>
    <p:sldId id="370" r:id="rId53"/>
    <p:sldId id="369" r:id="rId54"/>
    <p:sldId id="371" r:id="rId55"/>
    <p:sldId id="323" r:id="rId56"/>
    <p:sldId id="26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61103C-9CC6-450D-B1EC-B6ED02F8F88E}" v="247" dt="2025-08-24T22:04:23.4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6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mero Luis Puello Galarcio" userId="18477fc33ece1123" providerId="LiveId" clId="{A10F6CB6-F808-4098-9531-03D51B26E99B}"/>
    <pc:docChg chg="undo redo custSel addSld delSld modSld sldOrd">
      <pc:chgData name="Homero Luis Puello Galarcio" userId="18477fc33ece1123" providerId="LiveId" clId="{A10F6CB6-F808-4098-9531-03D51B26E99B}" dt="2025-08-24T22:04:29.968" v="4980" actId="1037"/>
      <pc:docMkLst>
        <pc:docMk/>
      </pc:docMkLst>
      <pc:sldChg chg="addSp delSp modSp mod">
        <pc:chgData name="Homero Luis Puello Galarcio" userId="18477fc33ece1123" providerId="LiveId" clId="{A10F6CB6-F808-4098-9531-03D51B26E99B}" dt="2025-08-24T20:25:27.193" v="1037" actId="1038"/>
        <pc:sldMkLst>
          <pc:docMk/>
          <pc:sldMk cId="1688211009" sldId="256"/>
        </pc:sldMkLst>
        <pc:spChg chg="del">
          <ac:chgData name="Homero Luis Puello Galarcio" userId="18477fc33ece1123" providerId="LiveId" clId="{A10F6CB6-F808-4098-9531-03D51B26E99B}" dt="2025-08-24T19:46:30.977" v="4" actId="478"/>
          <ac:spMkLst>
            <pc:docMk/>
            <pc:sldMk cId="1688211009" sldId="256"/>
            <ac:spMk id="2" creationId="{3D28361A-65A0-DBCC-6724-B64CEE509288}"/>
          </ac:spMkLst>
        </pc:spChg>
        <pc:spChg chg="del">
          <ac:chgData name="Homero Luis Puello Galarcio" userId="18477fc33ece1123" providerId="LiveId" clId="{A10F6CB6-F808-4098-9531-03D51B26E99B}" dt="2025-08-24T19:46:28.707" v="3" actId="478"/>
          <ac:spMkLst>
            <pc:docMk/>
            <pc:sldMk cId="1688211009" sldId="256"/>
            <ac:spMk id="3" creationId="{06AD8078-DEC7-010E-0CDE-04F605F9D3CF}"/>
          </ac:spMkLst>
        </pc:spChg>
        <pc:picChg chg="add mod">
          <ac:chgData name="Homero Luis Puello Galarcio" userId="18477fc33ece1123" providerId="LiveId" clId="{A10F6CB6-F808-4098-9531-03D51B26E99B}" dt="2025-08-24T20:24:49.776" v="1022" actId="1036"/>
          <ac:picMkLst>
            <pc:docMk/>
            <pc:sldMk cId="1688211009" sldId="256"/>
            <ac:picMk id="4" creationId="{DEFA9386-56B4-D652-4DC8-2DD18F388099}"/>
          </ac:picMkLst>
        </pc:picChg>
        <pc:picChg chg="add del">
          <ac:chgData name="Homero Luis Puello Galarcio" userId="18477fc33ece1123" providerId="LiveId" clId="{A10F6CB6-F808-4098-9531-03D51B26E99B}" dt="2025-08-24T19:46:24.212" v="2" actId="478"/>
          <ac:picMkLst>
            <pc:docMk/>
            <pc:sldMk cId="1688211009" sldId="256"/>
            <ac:picMk id="5" creationId="{A4080706-0506-D46D-DD1D-169AE566B9C5}"/>
          </ac:picMkLst>
        </pc:picChg>
        <pc:picChg chg="add mod">
          <ac:chgData name="Homero Luis Puello Galarcio" userId="18477fc33ece1123" providerId="LiveId" clId="{A10F6CB6-F808-4098-9531-03D51B26E99B}" dt="2025-08-24T20:25:27.193" v="1037" actId="1038"/>
          <ac:picMkLst>
            <pc:docMk/>
            <pc:sldMk cId="1688211009" sldId="256"/>
            <ac:picMk id="6" creationId="{E36EC743-8188-115B-BCC9-383752D43138}"/>
          </ac:picMkLst>
        </pc:picChg>
        <pc:picChg chg="mod">
          <ac:chgData name="Homero Luis Puello Galarcio" userId="18477fc33ece1123" providerId="LiveId" clId="{A10F6CB6-F808-4098-9531-03D51B26E99B}" dt="2025-08-24T20:22:57.023" v="1016" actId="1076"/>
          <ac:picMkLst>
            <pc:docMk/>
            <pc:sldMk cId="1688211009" sldId="256"/>
            <ac:picMk id="7" creationId="{8A0C0DD9-34E6-1EB5-829D-CC6AD9C65225}"/>
          </ac:picMkLst>
        </pc:picChg>
        <pc:picChg chg="add mod">
          <ac:chgData name="Homero Luis Puello Galarcio" userId="18477fc33ece1123" providerId="LiveId" clId="{A10F6CB6-F808-4098-9531-03D51B26E99B}" dt="2025-08-24T20:25:24.447" v="1024" actId="1076"/>
          <ac:picMkLst>
            <pc:docMk/>
            <pc:sldMk cId="1688211009" sldId="256"/>
            <ac:picMk id="8" creationId="{A9418493-CE11-EBC4-D776-0C4C2676EC98}"/>
          </ac:picMkLst>
        </pc:picChg>
      </pc:sldChg>
      <pc:sldChg chg="addSp delSp modSp mod">
        <pc:chgData name="Homero Luis Puello Galarcio" userId="18477fc33ece1123" providerId="LiveId" clId="{A10F6CB6-F808-4098-9531-03D51B26E99B}" dt="2025-08-24T20:10:48.628" v="613" actId="1036"/>
        <pc:sldMkLst>
          <pc:docMk/>
          <pc:sldMk cId="1874592404" sldId="257"/>
        </pc:sldMkLst>
        <pc:spChg chg="del">
          <ac:chgData name="Homero Luis Puello Galarcio" userId="18477fc33ece1123" providerId="LiveId" clId="{A10F6CB6-F808-4098-9531-03D51B26E99B}" dt="2025-08-24T19:47:06.278" v="6" actId="478"/>
          <ac:spMkLst>
            <pc:docMk/>
            <pc:sldMk cId="1874592404" sldId="257"/>
            <ac:spMk id="2" creationId="{728CFF31-767B-3DBF-79CF-A9145A9F539C}"/>
          </ac:spMkLst>
        </pc:spChg>
        <pc:spChg chg="del">
          <ac:chgData name="Homero Luis Puello Galarcio" userId="18477fc33ece1123" providerId="LiveId" clId="{A10F6CB6-F808-4098-9531-03D51B26E99B}" dt="2025-08-24T19:47:06.278" v="6" actId="478"/>
          <ac:spMkLst>
            <pc:docMk/>
            <pc:sldMk cId="1874592404" sldId="257"/>
            <ac:spMk id="3" creationId="{E03F6F76-0A3B-2300-2A00-A4EFB7531C2E}"/>
          </ac:spMkLst>
        </pc:spChg>
        <pc:spChg chg="add mod">
          <ac:chgData name="Homero Luis Puello Galarcio" userId="18477fc33ece1123" providerId="LiveId" clId="{A10F6CB6-F808-4098-9531-03D51B26E99B}" dt="2025-08-24T20:10:30.315" v="606" actId="1036"/>
          <ac:spMkLst>
            <pc:docMk/>
            <pc:sldMk cId="1874592404" sldId="257"/>
            <ac:spMk id="5" creationId="{3CC9C293-884A-E480-5CE4-90322FA9A970}"/>
          </ac:spMkLst>
        </pc:spChg>
        <pc:spChg chg="add mod">
          <ac:chgData name="Homero Luis Puello Galarcio" userId="18477fc33ece1123" providerId="LiveId" clId="{A10F6CB6-F808-4098-9531-03D51B26E99B}" dt="2025-08-24T20:10:48.628" v="613" actId="1036"/>
          <ac:spMkLst>
            <pc:docMk/>
            <pc:sldMk cId="1874592404" sldId="257"/>
            <ac:spMk id="7" creationId="{852C704A-55B3-4943-6C29-844EAAEC618B}"/>
          </ac:spMkLst>
        </pc:spChg>
        <pc:picChg chg="add mod">
          <ac:chgData name="Homero Luis Puello Galarcio" userId="18477fc33ece1123" providerId="LiveId" clId="{A10F6CB6-F808-4098-9531-03D51B26E99B}" dt="2025-08-24T19:47:07.183" v="7"/>
          <ac:picMkLst>
            <pc:docMk/>
            <pc:sldMk cId="1874592404" sldId="257"/>
            <ac:picMk id="4" creationId="{B7A17D62-AAC3-F651-97F3-E251EB4BA559}"/>
          </ac:picMkLst>
        </pc:picChg>
        <pc:picChg chg="mod">
          <ac:chgData name="Homero Luis Puello Galarcio" userId="18477fc33ece1123" providerId="LiveId" clId="{A10F6CB6-F808-4098-9531-03D51B26E99B}" dt="2025-08-24T20:10:25.843" v="602" actId="1076"/>
          <ac:picMkLst>
            <pc:docMk/>
            <pc:sldMk cId="1874592404" sldId="257"/>
            <ac:picMk id="6" creationId="{EEA60CCC-416C-859A-C849-4685AA955B38}"/>
          </ac:picMkLst>
        </pc:picChg>
      </pc:sldChg>
      <pc:sldChg chg="addSp delSp modSp mod ord">
        <pc:chgData name="Homero Luis Puello Galarcio" userId="18477fc33ece1123" providerId="LiveId" clId="{A10F6CB6-F808-4098-9531-03D51B26E99B}" dt="2025-08-24T19:50:46.835" v="109" actId="207"/>
        <pc:sldMkLst>
          <pc:docMk/>
          <pc:sldMk cId="3248237516" sldId="258"/>
        </pc:sldMkLst>
        <pc:spChg chg="del">
          <ac:chgData name="Homero Luis Puello Galarcio" userId="18477fc33ece1123" providerId="LiveId" clId="{A10F6CB6-F808-4098-9531-03D51B26E99B}" dt="2025-08-24T19:46:45.320" v="5" actId="478"/>
          <ac:spMkLst>
            <pc:docMk/>
            <pc:sldMk cId="3248237516" sldId="258"/>
            <ac:spMk id="2" creationId="{9110D28C-8B34-9579-1A85-944F20AE8525}"/>
          </ac:spMkLst>
        </pc:spChg>
        <pc:spChg chg="del">
          <ac:chgData name="Homero Luis Puello Galarcio" userId="18477fc33ece1123" providerId="LiveId" clId="{A10F6CB6-F808-4098-9531-03D51B26E99B}" dt="2025-08-24T19:46:45.320" v="5" actId="478"/>
          <ac:spMkLst>
            <pc:docMk/>
            <pc:sldMk cId="3248237516" sldId="258"/>
            <ac:spMk id="3" creationId="{5F0DAD4F-20AB-9FED-6B93-2D2BB3234482}"/>
          </ac:spMkLst>
        </pc:spChg>
        <pc:spChg chg="add mod">
          <ac:chgData name="Homero Luis Puello Galarcio" userId="18477fc33ece1123" providerId="LiveId" clId="{A10F6CB6-F808-4098-9531-03D51B26E99B}" dt="2025-08-24T19:50:40.250" v="108" actId="207"/>
          <ac:spMkLst>
            <pc:docMk/>
            <pc:sldMk cId="3248237516" sldId="258"/>
            <ac:spMk id="5" creationId="{94BC8608-A547-1A34-C9C2-0F4694908252}"/>
          </ac:spMkLst>
        </pc:spChg>
        <pc:spChg chg="add mod">
          <ac:chgData name="Homero Luis Puello Galarcio" userId="18477fc33ece1123" providerId="LiveId" clId="{A10F6CB6-F808-4098-9531-03D51B26E99B}" dt="2025-08-24T19:50:40.250" v="108" actId="207"/>
          <ac:spMkLst>
            <pc:docMk/>
            <pc:sldMk cId="3248237516" sldId="258"/>
            <ac:spMk id="6" creationId="{3B826B8C-5074-C72A-B38D-318778DCB5A5}"/>
          </ac:spMkLst>
        </pc:spChg>
        <pc:spChg chg="add mod">
          <ac:chgData name="Homero Luis Puello Galarcio" userId="18477fc33ece1123" providerId="LiveId" clId="{A10F6CB6-F808-4098-9531-03D51B26E99B}" dt="2025-08-24T19:50:46.835" v="109" actId="207"/>
          <ac:spMkLst>
            <pc:docMk/>
            <pc:sldMk cId="3248237516" sldId="258"/>
            <ac:spMk id="7" creationId="{B11A2C34-9E2A-5B12-7167-A714BCDD1CAB}"/>
          </ac:spMkLst>
        </pc:spChg>
      </pc:sldChg>
      <pc:sldChg chg="addSp delSp modSp mod ord addAnim delAnim modAnim">
        <pc:chgData name="Homero Luis Puello Galarcio" userId="18477fc33ece1123" providerId="LiveId" clId="{A10F6CB6-F808-4098-9531-03D51B26E99B}" dt="2025-08-24T20:52:57.450" v="2071" actId="1036"/>
        <pc:sldMkLst>
          <pc:docMk/>
          <pc:sldMk cId="4065907524" sldId="259"/>
        </pc:sldMkLst>
        <pc:spChg chg="del">
          <ac:chgData name="Homero Luis Puello Galarcio" userId="18477fc33ece1123" providerId="LiveId" clId="{A10F6CB6-F808-4098-9531-03D51B26E99B}" dt="2025-08-24T19:52:55.060" v="157" actId="478"/>
          <ac:spMkLst>
            <pc:docMk/>
            <pc:sldMk cId="4065907524" sldId="259"/>
            <ac:spMk id="2" creationId="{31EE55D6-BD16-37BA-AD9F-162E428896E7}"/>
          </ac:spMkLst>
        </pc:spChg>
        <pc:spChg chg="del">
          <ac:chgData name="Homero Luis Puello Galarcio" userId="18477fc33ece1123" providerId="LiveId" clId="{A10F6CB6-F808-4098-9531-03D51B26E99B}" dt="2025-08-24T19:52:55.060" v="157" actId="478"/>
          <ac:spMkLst>
            <pc:docMk/>
            <pc:sldMk cId="4065907524" sldId="259"/>
            <ac:spMk id="3" creationId="{BC88949D-F594-A56D-2EFE-B0DAE6D89492}"/>
          </ac:spMkLst>
        </pc:spChg>
        <pc:spChg chg="add del mod">
          <ac:chgData name="Homero Luis Puello Galarcio" userId="18477fc33ece1123" providerId="LiveId" clId="{A10F6CB6-F808-4098-9531-03D51B26E99B}" dt="2025-08-24T19:55:11.889" v="205" actId="478"/>
          <ac:spMkLst>
            <pc:docMk/>
            <pc:sldMk cId="4065907524" sldId="259"/>
            <ac:spMk id="5" creationId="{EDA5348C-9FC9-59EF-1D19-ED26B083AFBD}"/>
          </ac:spMkLst>
        </pc:spChg>
        <pc:spChg chg="add del mod">
          <ac:chgData name="Homero Luis Puello Galarcio" userId="18477fc33ece1123" providerId="LiveId" clId="{A10F6CB6-F808-4098-9531-03D51B26E99B}" dt="2025-08-24T19:55:11.889" v="205" actId="478"/>
          <ac:spMkLst>
            <pc:docMk/>
            <pc:sldMk cId="4065907524" sldId="259"/>
            <ac:spMk id="6" creationId="{98785E48-5325-FF37-5C2A-95C00C6BE7B2}"/>
          </ac:spMkLst>
        </pc:spChg>
        <pc:spChg chg="add del mod">
          <ac:chgData name="Homero Luis Puello Galarcio" userId="18477fc33ece1123" providerId="LiveId" clId="{A10F6CB6-F808-4098-9531-03D51B26E99B}" dt="2025-08-24T19:55:11.889" v="205" actId="478"/>
          <ac:spMkLst>
            <pc:docMk/>
            <pc:sldMk cId="4065907524" sldId="259"/>
            <ac:spMk id="7" creationId="{799227A4-7C7F-EBFF-43FC-0DEE46484BC7}"/>
          </ac:spMkLst>
        </pc:spChg>
        <pc:spChg chg="add del mod">
          <ac:chgData name="Homero Luis Puello Galarcio" userId="18477fc33ece1123" providerId="LiveId" clId="{A10F6CB6-F808-4098-9531-03D51B26E99B}" dt="2025-08-24T19:55:11.889" v="205" actId="478"/>
          <ac:spMkLst>
            <pc:docMk/>
            <pc:sldMk cId="4065907524" sldId="259"/>
            <ac:spMk id="10" creationId="{CE6F1836-1863-3D79-5FC9-F9B6CD5BBE51}"/>
          </ac:spMkLst>
        </pc:spChg>
        <pc:spChg chg="add del mod">
          <ac:chgData name="Homero Luis Puello Galarcio" userId="18477fc33ece1123" providerId="LiveId" clId="{A10F6CB6-F808-4098-9531-03D51B26E99B}" dt="2025-08-24T19:55:11.889" v="205" actId="478"/>
          <ac:spMkLst>
            <pc:docMk/>
            <pc:sldMk cId="4065907524" sldId="259"/>
            <ac:spMk id="11" creationId="{2956A9FE-428B-D7A9-57B8-D10FAFFF67B7}"/>
          </ac:spMkLst>
        </pc:spChg>
        <pc:spChg chg="add del mod">
          <ac:chgData name="Homero Luis Puello Galarcio" userId="18477fc33ece1123" providerId="LiveId" clId="{A10F6CB6-F808-4098-9531-03D51B26E99B}" dt="2025-08-24T19:55:11.889" v="205" actId="478"/>
          <ac:spMkLst>
            <pc:docMk/>
            <pc:sldMk cId="4065907524" sldId="259"/>
            <ac:spMk id="14" creationId="{0BF4C6C1-0CF8-9034-BBBE-9F9917F34118}"/>
          </ac:spMkLst>
        </pc:spChg>
        <pc:spChg chg="add del mod">
          <ac:chgData name="Homero Luis Puello Galarcio" userId="18477fc33ece1123" providerId="LiveId" clId="{A10F6CB6-F808-4098-9531-03D51B26E99B}" dt="2025-08-24T19:55:11.889" v="205" actId="478"/>
          <ac:spMkLst>
            <pc:docMk/>
            <pc:sldMk cId="4065907524" sldId="259"/>
            <ac:spMk id="15" creationId="{756CFD78-1D1D-6933-737B-42389CB269E0}"/>
          </ac:spMkLst>
        </pc:spChg>
        <pc:spChg chg="add del mod">
          <ac:chgData name="Homero Luis Puello Galarcio" userId="18477fc33ece1123" providerId="LiveId" clId="{A10F6CB6-F808-4098-9531-03D51B26E99B}" dt="2025-08-24T19:55:11.889" v="205" actId="478"/>
          <ac:spMkLst>
            <pc:docMk/>
            <pc:sldMk cId="4065907524" sldId="259"/>
            <ac:spMk id="18" creationId="{05F8BAFC-66BF-F79D-5148-1634171BFB18}"/>
          </ac:spMkLst>
        </pc:spChg>
        <pc:spChg chg="add del mod">
          <ac:chgData name="Homero Luis Puello Galarcio" userId="18477fc33ece1123" providerId="LiveId" clId="{A10F6CB6-F808-4098-9531-03D51B26E99B}" dt="2025-08-24T19:55:11.889" v="205" actId="478"/>
          <ac:spMkLst>
            <pc:docMk/>
            <pc:sldMk cId="4065907524" sldId="259"/>
            <ac:spMk id="19" creationId="{229C81E1-CCAA-3D36-2A5E-24AF4D2AE4AC}"/>
          </ac:spMkLst>
        </pc:spChg>
        <pc:spChg chg="add del mod">
          <ac:chgData name="Homero Luis Puello Galarcio" userId="18477fc33ece1123" providerId="LiveId" clId="{A10F6CB6-F808-4098-9531-03D51B26E99B}" dt="2025-08-24T19:57:55.660" v="259" actId="478"/>
          <ac:spMkLst>
            <pc:docMk/>
            <pc:sldMk cId="4065907524" sldId="259"/>
            <ac:spMk id="22" creationId="{004AF669-5EE8-7093-3EFE-9BCB82639FCC}"/>
          </ac:spMkLst>
        </pc:spChg>
        <pc:spChg chg="add del">
          <ac:chgData name="Homero Luis Puello Galarcio" userId="18477fc33ece1123" providerId="LiveId" clId="{A10F6CB6-F808-4098-9531-03D51B26E99B}" dt="2025-08-24T19:55:14.777" v="206" actId="478"/>
          <ac:spMkLst>
            <pc:docMk/>
            <pc:sldMk cId="4065907524" sldId="259"/>
            <ac:spMk id="23" creationId="{FED890EC-8312-C12C-AE23-1A14AE3B36A9}"/>
          </ac:spMkLst>
        </pc:spChg>
        <pc:spChg chg="add mod">
          <ac:chgData name="Homero Luis Puello Galarcio" userId="18477fc33ece1123" providerId="LiveId" clId="{A10F6CB6-F808-4098-9531-03D51B26E99B}" dt="2025-08-24T19:58:23.868" v="274" actId="1036"/>
          <ac:spMkLst>
            <pc:docMk/>
            <pc:sldMk cId="4065907524" sldId="259"/>
            <ac:spMk id="25" creationId="{CD618D8F-FC1B-3DB9-AAA3-9F06993B7395}"/>
          </ac:spMkLst>
        </pc:spChg>
        <pc:spChg chg="add mod">
          <ac:chgData name="Homero Luis Puello Galarcio" userId="18477fc33ece1123" providerId="LiveId" clId="{A10F6CB6-F808-4098-9531-03D51B26E99B}" dt="2025-08-24T19:58:23.868" v="274" actId="1036"/>
          <ac:spMkLst>
            <pc:docMk/>
            <pc:sldMk cId="4065907524" sldId="259"/>
            <ac:spMk id="26" creationId="{22A1589A-F509-EE88-DD88-DC735633F061}"/>
          </ac:spMkLst>
        </pc:spChg>
        <pc:spChg chg="add mod">
          <ac:chgData name="Homero Luis Puello Galarcio" userId="18477fc33ece1123" providerId="LiveId" clId="{A10F6CB6-F808-4098-9531-03D51B26E99B}" dt="2025-08-24T19:58:23.868" v="274" actId="1036"/>
          <ac:spMkLst>
            <pc:docMk/>
            <pc:sldMk cId="4065907524" sldId="259"/>
            <ac:spMk id="27" creationId="{147B9340-6883-275E-5601-2925B82635AA}"/>
          </ac:spMkLst>
        </pc:spChg>
        <pc:picChg chg="del mod">
          <ac:chgData name="Homero Luis Puello Galarcio" userId="18477fc33ece1123" providerId="LiveId" clId="{A10F6CB6-F808-4098-9531-03D51B26E99B}" dt="2025-08-24T20:20:04.215" v="933" actId="478"/>
          <ac:picMkLst>
            <pc:docMk/>
            <pc:sldMk cId="4065907524" sldId="259"/>
            <ac:picMk id="4" creationId="{D62CF7D6-FB90-4733-0155-04615E037907}"/>
          </ac:picMkLst>
        </pc:picChg>
        <pc:picChg chg="del">
          <ac:chgData name="Homero Luis Puello Galarcio" userId="18477fc33ece1123" providerId="LiveId" clId="{A10F6CB6-F808-4098-9531-03D51B26E99B}" dt="2025-08-24T19:55:11.889" v="205" actId="478"/>
          <ac:picMkLst>
            <pc:docMk/>
            <pc:sldMk cId="4065907524" sldId="259"/>
            <ac:picMk id="8" creationId="{F4143900-9708-6560-C464-9981B90CDD66}"/>
          </ac:picMkLst>
        </pc:picChg>
        <pc:picChg chg="add mod">
          <ac:chgData name="Homero Luis Puello Galarcio" userId="18477fc33ece1123" providerId="LiveId" clId="{A10F6CB6-F808-4098-9531-03D51B26E99B}" dt="2025-08-24T19:58:17.509" v="261"/>
          <ac:picMkLst>
            <pc:docMk/>
            <pc:sldMk cId="4065907524" sldId="259"/>
            <ac:picMk id="24" creationId="{FCAFB58C-0DDA-25F3-8C29-A84DDA9A9221}"/>
          </ac:picMkLst>
        </pc:picChg>
        <pc:picChg chg="add mod">
          <ac:chgData name="Homero Luis Puello Galarcio" userId="18477fc33ece1123" providerId="LiveId" clId="{A10F6CB6-F808-4098-9531-03D51B26E99B}" dt="2025-08-24T20:52:57.450" v="2071" actId="1036"/>
          <ac:picMkLst>
            <pc:docMk/>
            <pc:sldMk cId="4065907524" sldId="259"/>
            <ac:picMk id="28" creationId="{687983B8-DBB9-DEE5-D61A-A2B27FFE9FCB}"/>
          </ac:picMkLst>
        </pc:picChg>
      </pc:sldChg>
      <pc:sldChg chg="addSp delSp modSp mod ord">
        <pc:chgData name="Homero Luis Puello Galarcio" userId="18477fc33ece1123" providerId="LiveId" clId="{A10F6CB6-F808-4098-9531-03D51B26E99B}" dt="2025-08-24T20:27:08.263" v="1190" actId="1035"/>
        <pc:sldMkLst>
          <pc:docMk/>
          <pc:sldMk cId="327835528" sldId="260"/>
        </pc:sldMkLst>
        <pc:spChg chg="del">
          <ac:chgData name="Homero Luis Puello Galarcio" userId="18477fc33ece1123" providerId="LiveId" clId="{A10F6CB6-F808-4098-9531-03D51B26E99B}" dt="2025-08-24T19:48:45.251" v="54" actId="478"/>
          <ac:spMkLst>
            <pc:docMk/>
            <pc:sldMk cId="327835528" sldId="260"/>
            <ac:spMk id="2" creationId="{ECDF3F85-FCC4-D173-CCF8-C94015609494}"/>
          </ac:spMkLst>
        </pc:spChg>
        <pc:spChg chg="del">
          <ac:chgData name="Homero Luis Puello Galarcio" userId="18477fc33ece1123" providerId="LiveId" clId="{A10F6CB6-F808-4098-9531-03D51B26E99B}" dt="2025-08-24T19:48:45.251" v="54" actId="478"/>
          <ac:spMkLst>
            <pc:docMk/>
            <pc:sldMk cId="327835528" sldId="260"/>
            <ac:spMk id="3" creationId="{F494D8E9-1E51-3B8D-D4F9-07D2D40E5D06}"/>
          </ac:spMkLst>
        </pc:spChg>
        <pc:spChg chg="add mod">
          <ac:chgData name="Homero Luis Puello Galarcio" userId="18477fc33ece1123" providerId="LiveId" clId="{A10F6CB6-F808-4098-9531-03D51B26E99B}" dt="2025-08-24T20:26:27.661" v="1089" actId="1036"/>
          <ac:spMkLst>
            <pc:docMk/>
            <pc:sldMk cId="327835528" sldId="260"/>
            <ac:spMk id="4" creationId="{91595AB9-61A5-D3B3-1666-7277C2BC9E17}"/>
          </ac:spMkLst>
        </pc:spChg>
        <pc:spChg chg="add mod">
          <ac:chgData name="Homero Luis Puello Galarcio" userId="18477fc33ece1123" providerId="LiveId" clId="{A10F6CB6-F808-4098-9531-03D51B26E99B}" dt="2025-08-24T19:48:55.752" v="55"/>
          <ac:spMkLst>
            <pc:docMk/>
            <pc:sldMk cId="327835528" sldId="260"/>
            <ac:spMk id="5" creationId="{3952DB4E-39B6-36BC-A554-ACFFB2872B14}"/>
          </ac:spMkLst>
        </pc:spChg>
        <pc:picChg chg="add mod">
          <ac:chgData name="Homero Luis Puello Galarcio" userId="18477fc33ece1123" providerId="LiveId" clId="{A10F6CB6-F808-4098-9531-03D51B26E99B}" dt="2025-08-24T20:26:18.315" v="1075" actId="1038"/>
          <ac:picMkLst>
            <pc:docMk/>
            <pc:sldMk cId="327835528" sldId="260"/>
            <ac:picMk id="6" creationId="{9C6753C7-BA51-2884-4772-6F41C51688FD}"/>
          </ac:picMkLst>
        </pc:picChg>
        <pc:picChg chg="add mod">
          <ac:chgData name="Homero Luis Puello Galarcio" userId="18477fc33ece1123" providerId="LiveId" clId="{A10F6CB6-F808-4098-9531-03D51B26E99B}" dt="2025-08-24T20:26:50.294" v="1126" actId="1037"/>
          <ac:picMkLst>
            <pc:docMk/>
            <pc:sldMk cId="327835528" sldId="260"/>
            <ac:picMk id="7" creationId="{068BBEE8-EF0B-7684-46BE-BB3F1FD07A66}"/>
          </ac:picMkLst>
        </pc:picChg>
        <pc:picChg chg="add mod">
          <ac:chgData name="Homero Luis Puello Galarcio" userId="18477fc33ece1123" providerId="LiveId" clId="{A10F6CB6-F808-4098-9531-03D51B26E99B}" dt="2025-08-24T20:27:08.263" v="1190" actId="1035"/>
          <ac:picMkLst>
            <pc:docMk/>
            <pc:sldMk cId="327835528" sldId="260"/>
            <ac:picMk id="8" creationId="{58D2306E-F81D-8F9E-9F7A-6D0DDB22A6C0}"/>
          </ac:picMkLst>
        </pc:picChg>
        <pc:picChg chg="add mod">
          <ac:chgData name="Homero Luis Puello Galarcio" userId="18477fc33ece1123" providerId="LiveId" clId="{A10F6CB6-F808-4098-9531-03D51B26E99B}" dt="2025-08-24T20:27:02.810" v="1186" actId="1036"/>
          <ac:picMkLst>
            <pc:docMk/>
            <pc:sldMk cId="327835528" sldId="260"/>
            <ac:picMk id="9" creationId="{5609D877-CD01-8C96-7D0E-D5B4FCEB29C3}"/>
          </ac:picMkLst>
        </pc:picChg>
      </pc:sldChg>
      <pc:sldChg chg="addSp delSp modSp mod ord">
        <pc:chgData name="Homero Luis Puello Galarcio" userId="18477fc33ece1123" providerId="LiveId" clId="{A10F6CB6-F808-4098-9531-03D51B26E99B}" dt="2025-08-24T20:27:25.860" v="1294" actId="1037"/>
        <pc:sldMkLst>
          <pc:docMk/>
          <pc:sldMk cId="1464065267" sldId="261"/>
        </pc:sldMkLst>
        <pc:spChg chg="del">
          <ac:chgData name="Homero Luis Puello Galarcio" userId="18477fc33ece1123" providerId="LiveId" clId="{A10F6CB6-F808-4098-9531-03D51B26E99B}" dt="2025-08-24T19:52:02.584" v="117" actId="478"/>
          <ac:spMkLst>
            <pc:docMk/>
            <pc:sldMk cId="1464065267" sldId="261"/>
            <ac:spMk id="2" creationId="{768BAA1A-8BAB-3BED-50E5-B29A217E764B}"/>
          </ac:spMkLst>
        </pc:spChg>
        <pc:spChg chg="del">
          <ac:chgData name="Homero Luis Puello Galarcio" userId="18477fc33ece1123" providerId="LiveId" clId="{A10F6CB6-F808-4098-9531-03D51B26E99B}" dt="2025-08-24T19:52:02.584" v="117" actId="478"/>
          <ac:spMkLst>
            <pc:docMk/>
            <pc:sldMk cId="1464065267" sldId="261"/>
            <ac:spMk id="3" creationId="{293DFF40-E519-6113-0B22-648827A86D36}"/>
          </ac:spMkLst>
        </pc:spChg>
        <pc:spChg chg="add mod">
          <ac:chgData name="Homero Luis Puello Galarcio" userId="18477fc33ece1123" providerId="LiveId" clId="{A10F6CB6-F808-4098-9531-03D51B26E99B}" dt="2025-08-24T19:52:44.438" v="156" actId="1036"/>
          <ac:spMkLst>
            <pc:docMk/>
            <pc:sldMk cId="1464065267" sldId="261"/>
            <ac:spMk id="5" creationId="{F1C7C5E8-8F48-7979-0686-94E5D9577F26}"/>
          </ac:spMkLst>
        </pc:spChg>
        <pc:spChg chg="add mod">
          <ac:chgData name="Homero Luis Puello Galarcio" userId="18477fc33ece1123" providerId="LiveId" clId="{A10F6CB6-F808-4098-9531-03D51B26E99B}" dt="2025-08-24T19:52:18.606" v="119" actId="1076"/>
          <ac:spMkLst>
            <pc:docMk/>
            <pc:sldMk cId="1464065267" sldId="261"/>
            <ac:spMk id="6" creationId="{40200C6C-4952-8AED-06A1-F1B5A55D0668}"/>
          </ac:spMkLst>
        </pc:spChg>
        <pc:picChg chg="add mod">
          <ac:chgData name="Homero Luis Puello Galarcio" userId="18477fc33ece1123" providerId="LiveId" clId="{A10F6CB6-F808-4098-9531-03D51B26E99B}" dt="2025-08-24T19:52:12.572" v="118"/>
          <ac:picMkLst>
            <pc:docMk/>
            <pc:sldMk cId="1464065267" sldId="261"/>
            <ac:picMk id="4" creationId="{100AE635-9671-9B30-3A5C-729A7E74DD5D}"/>
          </ac:picMkLst>
        </pc:picChg>
        <pc:picChg chg="add mod">
          <ac:chgData name="Homero Luis Puello Galarcio" userId="18477fc33ece1123" providerId="LiveId" clId="{A10F6CB6-F808-4098-9531-03D51B26E99B}" dt="2025-08-24T20:27:25.860" v="1294" actId="1037"/>
          <ac:picMkLst>
            <pc:docMk/>
            <pc:sldMk cId="1464065267" sldId="261"/>
            <ac:picMk id="7" creationId="{98CEB29E-6FE7-2D21-9469-75D4C135BD27}"/>
          </ac:picMkLst>
        </pc:picChg>
        <pc:picChg chg="add mod">
          <ac:chgData name="Homero Luis Puello Galarcio" userId="18477fc33ece1123" providerId="LiveId" clId="{A10F6CB6-F808-4098-9531-03D51B26E99B}" dt="2025-08-24T20:27:25.860" v="1294" actId="1037"/>
          <ac:picMkLst>
            <pc:docMk/>
            <pc:sldMk cId="1464065267" sldId="261"/>
            <ac:picMk id="8" creationId="{19AD20CB-248F-8E2A-3277-7CCCFF88A201}"/>
          </ac:picMkLst>
        </pc:picChg>
        <pc:picChg chg="add mod">
          <ac:chgData name="Homero Luis Puello Galarcio" userId="18477fc33ece1123" providerId="LiveId" clId="{A10F6CB6-F808-4098-9531-03D51B26E99B}" dt="2025-08-24T20:27:25.860" v="1294" actId="1037"/>
          <ac:picMkLst>
            <pc:docMk/>
            <pc:sldMk cId="1464065267" sldId="261"/>
            <ac:picMk id="9" creationId="{D085EBDE-843C-B834-4822-8F488B447395}"/>
          </ac:picMkLst>
        </pc:picChg>
      </pc:sldChg>
      <pc:sldChg chg="addSp delSp modSp mod">
        <pc:chgData name="Homero Luis Puello Galarcio" userId="18477fc33ece1123" providerId="LiveId" clId="{A10F6CB6-F808-4098-9531-03D51B26E99B}" dt="2025-08-24T22:04:29.968" v="4980" actId="1037"/>
        <pc:sldMkLst>
          <pc:docMk/>
          <pc:sldMk cId="864634312" sldId="262"/>
        </pc:sldMkLst>
        <pc:spChg chg="del">
          <ac:chgData name="Homero Luis Puello Galarcio" userId="18477fc33ece1123" providerId="LiveId" clId="{A10F6CB6-F808-4098-9531-03D51B26E99B}" dt="2025-08-24T20:52:10.094" v="2025" actId="478"/>
          <ac:spMkLst>
            <pc:docMk/>
            <pc:sldMk cId="864634312" sldId="262"/>
            <ac:spMk id="2" creationId="{2D115BB8-41AE-11BE-3535-C070E1A5A8F3}"/>
          </ac:spMkLst>
        </pc:spChg>
        <pc:spChg chg="del">
          <ac:chgData name="Homero Luis Puello Galarcio" userId="18477fc33ece1123" providerId="LiveId" clId="{A10F6CB6-F808-4098-9531-03D51B26E99B}" dt="2025-08-24T20:52:10.094" v="2025" actId="478"/>
          <ac:spMkLst>
            <pc:docMk/>
            <pc:sldMk cId="864634312" sldId="262"/>
            <ac:spMk id="3" creationId="{30A5E42C-CB4B-9EAC-8665-A39F3BF4EC48}"/>
          </ac:spMkLst>
        </pc:spChg>
        <pc:spChg chg="del">
          <ac:chgData name="Homero Luis Puello Galarcio" userId="18477fc33ece1123" providerId="LiveId" clId="{A10F6CB6-F808-4098-9531-03D51B26E99B}" dt="2025-08-24T20:52:10.094" v="2025" actId="478"/>
          <ac:spMkLst>
            <pc:docMk/>
            <pc:sldMk cId="864634312" sldId="262"/>
            <ac:spMk id="4" creationId="{B2B55569-5260-F92C-BE53-FCF8FB83096C}"/>
          </ac:spMkLst>
        </pc:spChg>
        <pc:spChg chg="add mod">
          <ac:chgData name="Homero Luis Puello Galarcio" userId="18477fc33ece1123" providerId="LiveId" clId="{A10F6CB6-F808-4098-9531-03D51B26E99B}" dt="2025-08-24T21:01:16.975" v="2717"/>
          <ac:spMkLst>
            <pc:docMk/>
            <pc:sldMk cId="864634312" sldId="262"/>
            <ac:spMk id="8" creationId="{69567D65-2942-0A0F-7F1E-8A1EC00DDF0F}"/>
          </ac:spMkLst>
        </pc:spChg>
        <pc:spChg chg="add mod">
          <ac:chgData name="Homero Luis Puello Galarcio" userId="18477fc33ece1123" providerId="LiveId" clId="{A10F6CB6-F808-4098-9531-03D51B26E99B}" dt="2025-08-24T21:01:16.975" v="2717"/>
          <ac:spMkLst>
            <pc:docMk/>
            <pc:sldMk cId="864634312" sldId="262"/>
            <ac:spMk id="10" creationId="{A5C51B3A-13DF-35C6-D40C-0E59C9DE58F0}"/>
          </ac:spMkLst>
        </pc:spChg>
        <pc:spChg chg="add mod">
          <ac:chgData name="Homero Luis Puello Galarcio" userId="18477fc33ece1123" providerId="LiveId" clId="{A10F6CB6-F808-4098-9531-03D51B26E99B}" dt="2025-08-24T21:01:16.975" v="2717"/>
          <ac:spMkLst>
            <pc:docMk/>
            <pc:sldMk cId="864634312" sldId="262"/>
            <ac:spMk id="11" creationId="{6B2FEDD4-E5F6-AAE0-2703-E18006D3FA23}"/>
          </ac:spMkLst>
        </pc:spChg>
        <pc:spChg chg="add mod">
          <ac:chgData name="Homero Luis Puello Galarcio" userId="18477fc33ece1123" providerId="LiveId" clId="{A10F6CB6-F808-4098-9531-03D51B26E99B}" dt="2025-08-24T21:01:16.975" v="2717"/>
          <ac:spMkLst>
            <pc:docMk/>
            <pc:sldMk cId="864634312" sldId="262"/>
            <ac:spMk id="13" creationId="{D514D23C-CAB5-11DA-F5F5-1A50011FC981}"/>
          </ac:spMkLst>
        </pc:spChg>
        <pc:spChg chg="add mod">
          <ac:chgData name="Homero Luis Puello Galarcio" userId="18477fc33ece1123" providerId="LiveId" clId="{A10F6CB6-F808-4098-9531-03D51B26E99B}" dt="2025-08-24T21:01:16.975" v="2717"/>
          <ac:spMkLst>
            <pc:docMk/>
            <pc:sldMk cId="864634312" sldId="262"/>
            <ac:spMk id="14" creationId="{03B1F42B-F6C1-3D47-854E-EC647599DE99}"/>
          </ac:spMkLst>
        </pc:spChg>
        <pc:spChg chg="add mod">
          <ac:chgData name="Homero Luis Puello Galarcio" userId="18477fc33ece1123" providerId="LiveId" clId="{A10F6CB6-F808-4098-9531-03D51B26E99B}" dt="2025-08-24T21:01:16.975" v="2717"/>
          <ac:spMkLst>
            <pc:docMk/>
            <pc:sldMk cId="864634312" sldId="262"/>
            <ac:spMk id="16" creationId="{68C73B7E-081B-C199-FECC-3024D6FB6E24}"/>
          </ac:spMkLst>
        </pc:spChg>
        <pc:spChg chg="add mod">
          <ac:chgData name="Homero Luis Puello Galarcio" userId="18477fc33ece1123" providerId="LiveId" clId="{A10F6CB6-F808-4098-9531-03D51B26E99B}" dt="2025-08-24T21:01:16.975" v="2717"/>
          <ac:spMkLst>
            <pc:docMk/>
            <pc:sldMk cId="864634312" sldId="262"/>
            <ac:spMk id="17" creationId="{CD9DAE2A-2C8B-DC43-D869-87E38F0FB1CF}"/>
          </ac:spMkLst>
        </pc:spChg>
        <pc:spChg chg="add mod">
          <ac:chgData name="Homero Luis Puello Galarcio" userId="18477fc33ece1123" providerId="LiveId" clId="{A10F6CB6-F808-4098-9531-03D51B26E99B}" dt="2025-08-24T21:01:16.975" v="2717"/>
          <ac:spMkLst>
            <pc:docMk/>
            <pc:sldMk cId="864634312" sldId="262"/>
            <ac:spMk id="19" creationId="{0D156C30-282E-6C26-66A4-625DC00245E5}"/>
          </ac:spMkLst>
        </pc:spChg>
        <pc:spChg chg="add mod">
          <ac:chgData name="Homero Luis Puello Galarcio" userId="18477fc33ece1123" providerId="LiveId" clId="{A10F6CB6-F808-4098-9531-03D51B26E99B}" dt="2025-08-24T21:01:16.975" v="2717"/>
          <ac:spMkLst>
            <pc:docMk/>
            <pc:sldMk cId="864634312" sldId="262"/>
            <ac:spMk id="20" creationId="{D96BBBF5-05C6-92FF-9293-F57A09AA46B8}"/>
          </ac:spMkLst>
        </pc:spChg>
        <pc:spChg chg="add mod">
          <ac:chgData name="Homero Luis Puello Galarcio" userId="18477fc33ece1123" providerId="LiveId" clId="{A10F6CB6-F808-4098-9531-03D51B26E99B}" dt="2025-08-24T21:01:16.975" v="2717"/>
          <ac:spMkLst>
            <pc:docMk/>
            <pc:sldMk cId="864634312" sldId="262"/>
            <ac:spMk id="21" creationId="{E9513CA0-323E-6F34-F508-58B56C99F0F8}"/>
          </ac:spMkLst>
        </pc:spChg>
        <pc:spChg chg="add mod">
          <ac:chgData name="Homero Luis Puello Galarcio" userId="18477fc33ece1123" providerId="LiveId" clId="{A10F6CB6-F808-4098-9531-03D51B26E99B}" dt="2025-08-24T22:04:02.550" v="4966" actId="1035"/>
          <ac:spMkLst>
            <pc:docMk/>
            <pc:sldMk cId="864634312" sldId="262"/>
            <ac:spMk id="23" creationId="{F93C0799-5E7C-4BD5-A95B-DA54A073A75F}"/>
          </ac:spMkLst>
        </pc:spChg>
        <pc:spChg chg="add mod">
          <ac:chgData name="Homero Luis Puello Galarcio" userId="18477fc33ece1123" providerId="LiveId" clId="{A10F6CB6-F808-4098-9531-03D51B26E99B}" dt="2025-08-24T22:04:02.550" v="4966" actId="1035"/>
          <ac:spMkLst>
            <pc:docMk/>
            <pc:sldMk cId="864634312" sldId="262"/>
            <ac:spMk id="24" creationId="{01470EBF-1457-32B7-250F-1DBCD5F683C9}"/>
          </ac:spMkLst>
        </pc:spChg>
        <pc:picChg chg="add mod">
          <ac:chgData name="Homero Luis Puello Galarcio" userId="18477fc33ece1123" providerId="LiveId" clId="{A10F6CB6-F808-4098-9531-03D51B26E99B}" dt="2025-08-24T21:05:05.691" v="2882" actId="1076"/>
          <ac:picMkLst>
            <pc:docMk/>
            <pc:sldMk cId="864634312" sldId="262"/>
            <ac:picMk id="22" creationId="{1E1D7996-0575-8A9A-F74B-70066A25958D}"/>
          </ac:picMkLst>
        </pc:picChg>
        <pc:picChg chg="add del mod">
          <ac:chgData name="Homero Luis Puello Galarcio" userId="18477fc33ece1123" providerId="LiveId" clId="{A10F6CB6-F808-4098-9531-03D51B26E99B}" dt="2025-08-24T21:05:42.037" v="2887" actId="478"/>
          <ac:picMkLst>
            <pc:docMk/>
            <pc:sldMk cId="864634312" sldId="262"/>
            <ac:picMk id="25" creationId="{87AF78AA-4723-735C-F950-32562ACB982B}"/>
          </ac:picMkLst>
        </pc:picChg>
        <pc:picChg chg="add mod">
          <ac:chgData name="Homero Luis Puello Galarcio" userId="18477fc33ece1123" providerId="LiveId" clId="{A10F6CB6-F808-4098-9531-03D51B26E99B}" dt="2025-08-24T22:03:53.981" v="4948" actId="1076"/>
          <ac:picMkLst>
            <pc:docMk/>
            <pc:sldMk cId="864634312" sldId="262"/>
            <ac:picMk id="26" creationId="{53E8F8C0-0E99-EB56-1E5D-2C3C507E7795}"/>
          </ac:picMkLst>
        </pc:picChg>
        <pc:picChg chg="add del mod">
          <ac:chgData name="Homero Luis Puello Galarcio" userId="18477fc33ece1123" providerId="LiveId" clId="{A10F6CB6-F808-4098-9531-03D51B26E99B}" dt="2025-08-24T22:04:04.765" v="4967" actId="478"/>
          <ac:picMkLst>
            <pc:docMk/>
            <pc:sldMk cId="864634312" sldId="262"/>
            <ac:picMk id="27" creationId="{9E0571CB-B9F4-EB20-08CD-461467F4197C}"/>
          </ac:picMkLst>
        </pc:picChg>
        <pc:picChg chg="add mod">
          <ac:chgData name="Homero Luis Puello Galarcio" userId="18477fc33ece1123" providerId="LiveId" clId="{A10F6CB6-F808-4098-9531-03D51B26E99B}" dt="2025-08-24T22:03:46.152" v="4946" actId="1076"/>
          <ac:picMkLst>
            <pc:docMk/>
            <pc:sldMk cId="864634312" sldId="262"/>
            <ac:picMk id="28" creationId="{3E672867-5242-48C2-2D0C-0210EA91C890}"/>
          </ac:picMkLst>
        </pc:picChg>
        <pc:picChg chg="add mod">
          <ac:chgData name="Homero Luis Puello Galarcio" userId="18477fc33ece1123" providerId="LiveId" clId="{A10F6CB6-F808-4098-9531-03D51B26E99B}" dt="2025-08-24T22:04:29.968" v="4980" actId="1037"/>
          <ac:picMkLst>
            <pc:docMk/>
            <pc:sldMk cId="864634312" sldId="262"/>
            <ac:picMk id="29" creationId="{7F1B34BC-10E1-479E-7D73-0AFB9B097AF3}"/>
          </ac:picMkLst>
        </pc:picChg>
      </pc:sldChg>
      <pc:sldChg chg="addSp delSp modSp del mod">
        <pc:chgData name="Homero Luis Puello Galarcio" userId="18477fc33ece1123" providerId="LiveId" clId="{A10F6CB6-F808-4098-9531-03D51B26E99B}" dt="2025-08-24T21:05:14.164" v="2884" actId="47"/>
        <pc:sldMkLst>
          <pc:docMk/>
          <pc:sldMk cId="3215978160" sldId="263"/>
        </pc:sldMkLst>
        <pc:spChg chg="del">
          <ac:chgData name="Homero Luis Puello Galarcio" userId="18477fc33ece1123" providerId="LiveId" clId="{A10F6CB6-F808-4098-9531-03D51B26E99B}" dt="2025-08-24T21:01:30.681" v="2718" actId="478"/>
          <ac:spMkLst>
            <pc:docMk/>
            <pc:sldMk cId="3215978160" sldId="263"/>
            <ac:spMk id="2" creationId="{16B10317-9A0E-1075-0C3B-9F8F2B7E9095}"/>
          </ac:spMkLst>
        </pc:spChg>
        <pc:spChg chg="del">
          <ac:chgData name="Homero Luis Puello Galarcio" userId="18477fc33ece1123" providerId="LiveId" clId="{A10F6CB6-F808-4098-9531-03D51B26E99B}" dt="2025-08-24T21:01:30.681" v="2718" actId="478"/>
          <ac:spMkLst>
            <pc:docMk/>
            <pc:sldMk cId="3215978160" sldId="263"/>
            <ac:spMk id="3" creationId="{505B7FB6-290E-3182-F6B1-9D60AC73D534}"/>
          </ac:spMkLst>
        </pc:spChg>
        <pc:spChg chg="add del mod">
          <ac:chgData name="Homero Luis Puello Galarcio" userId="18477fc33ece1123" providerId="LiveId" clId="{A10F6CB6-F808-4098-9531-03D51B26E99B}" dt="2025-08-24T21:04:43.143" v="2880" actId="478"/>
          <ac:spMkLst>
            <pc:docMk/>
            <pc:sldMk cId="3215978160" sldId="263"/>
            <ac:spMk id="4" creationId="{C949DD7D-0A57-61DD-4209-0D655FD795FA}"/>
          </ac:spMkLst>
        </pc:spChg>
        <pc:spChg chg="add del mod">
          <ac:chgData name="Homero Luis Puello Galarcio" userId="18477fc33ece1123" providerId="LiveId" clId="{A10F6CB6-F808-4098-9531-03D51B26E99B}" dt="2025-08-24T21:04:43.143" v="2880" actId="478"/>
          <ac:spMkLst>
            <pc:docMk/>
            <pc:sldMk cId="3215978160" sldId="263"/>
            <ac:spMk id="7" creationId="{23E63963-63F2-CB36-2C3A-8FF1ABA10C78}"/>
          </ac:spMkLst>
        </pc:spChg>
        <pc:spChg chg="add del mod">
          <ac:chgData name="Homero Luis Puello Galarcio" userId="18477fc33ece1123" providerId="LiveId" clId="{A10F6CB6-F808-4098-9531-03D51B26E99B}" dt="2025-08-24T21:04:43.143" v="2880" actId="478"/>
          <ac:spMkLst>
            <pc:docMk/>
            <pc:sldMk cId="3215978160" sldId="263"/>
            <ac:spMk id="8" creationId="{0A4BB7B5-B21B-EC67-F13B-2C0A3729487D}"/>
          </ac:spMkLst>
        </pc:spChg>
        <pc:spChg chg="add del mod">
          <ac:chgData name="Homero Luis Puello Galarcio" userId="18477fc33ece1123" providerId="LiveId" clId="{A10F6CB6-F808-4098-9531-03D51B26E99B}" dt="2025-08-24T21:04:43.143" v="2880" actId="478"/>
          <ac:spMkLst>
            <pc:docMk/>
            <pc:sldMk cId="3215978160" sldId="263"/>
            <ac:spMk id="11" creationId="{A6DF119A-9329-1A1E-3D30-499293F86894}"/>
          </ac:spMkLst>
        </pc:spChg>
        <pc:spChg chg="add del mod">
          <ac:chgData name="Homero Luis Puello Galarcio" userId="18477fc33ece1123" providerId="LiveId" clId="{A10F6CB6-F808-4098-9531-03D51B26E99B}" dt="2025-08-24T21:04:43.143" v="2880" actId="478"/>
          <ac:spMkLst>
            <pc:docMk/>
            <pc:sldMk cId="3215978160" sldId="263"/>
            <ac:spMk id="13" creationId="{9EA60DE0-FB66-DEB8-F52F-B6E76FCD55FF}"/>
          </ac:spMkLst>
        </pc:spChg>
        <pc:spChg chg="add del mod">
          <ac:chgData name="Homero Luis Puello Galarcio" userId="18477fc33ece1123" providerId="LiveId" clId="{A10F6CB6-F808-4098-9531-03D51B26E99B}" dt="2025-08-24T21:04:43.143" v="2880" actId="478"/>
          <ac:spMkLst>
            <pc:docMk/>
            <pc:sldMk cId="3215978160" sldId="263"/>
            <ac:spMk id="14" creationId="{5177B4C8-F354-8871-A421-4CB8214DFBA5}"/>
          </ac:spMkLst>
        </pc:spChg>
        <pc:spChg chg="add del mod">
          <ac:chgData name="Homero Luis Puello Galarcio" userId="18477fc33ece1123" providerId="LiveId" clId="{A10F6CB6-F808-4098-9531-03D51B26E99B}" dt="2025-08-24T21:04:43.143" v="2880" actId="478"/>
          <ac:spMkLst>
            <pc:docMk/>
            <pc:sldMk cId="3215978160" sldId="263"/>
            <ac:spMk id="16" creationId="{4A393B74-3453-3A82-8CA9-11DD0DADB6F7}"/>
          </ac:spMkLst>
        </pc:spChg>
        <pc:spChg chg="add del mod">
          <ac:chgData name="Homero Luis Puello Galarcio" userId="18477fc33ece1123" providerId="LiveId" clId="{A10F6CB6-F808-4098-9531-03D51B26E99B}" dt="2025-08-24T21:04:43.143" v="2880" actId="478"/>
          <ac:spMkLst>
            <pc:docMk/>
            <pc:sldMk cId="3215978160" sldId="263"/>
            <ac:spMk id="17" creationId="{2D129EF1-24AE-B6DB-39D0-37AF1425716C}"/>
          </ac:spMkLst>
        </pc:spChg>
        <pc:spChg chg="add del mod">
          <ac:chgData name="Homero Luis Puello Galarcio" userId="18477fc33ece1123" providerId="LiveId" clId="{A10F6CB6-F808-4098-9531-03D51B26E99B}" dt="2025-08-24T21:04:43.143" v="2880" actId="478"/>
          <ac:spMkLst>
            <pc:docMk/>
            <pc:sldMk cId="3215978160" sldId="263"/>
            <ac:spMk id="19" creationId="{97F6CFB5-3F06-4B5F-A7D8-A6B94FA1B55D}"/>
          </ac:spMkLst>
        </pc:spChg>
        <pc:spChg chg="add del mod">
          <ac:chgData name="Homero Luis Puello Galarcio" userId="18477fc33ece1123" providerId="LiveId" clId="{A10F6CB6-F808-4098-9531-03D51B26E99B}" dt="2025-08-24T21:04:43.143" v="2880" actId="478"/>
          <ac:spMkLst>
            <pc:docMk/>
            <pc:sldMk cId="3215978160" sldId="263"/>
            <ac:spMk id="21" creationId="{5F43F26A-542F-E872-78A1-EC9BE0E50BB7}"/>
          </ac:spMkLst>
        </pc:spChg>
        <pc:picChg chg="del mod">
          <ac:chgData name="Homero Luis Puello Galarcio" userId="18477fc33ece1123" providerId="LiveId" clId="{A10F6CB6-F808-4098-9531-03D51B26E99B}" dt="2025-08-24T21:01:41.172" v="2721" actId="478"/>
          <ac:picMkLst>
            <pc:docMk/>
            <pc:sldMk cId="3215978160" sldId="263"/>
            <ac:picMk id="6" creationId="{94711079-F553-A1D3-416C-1F50843AD024}"/>
          </ac:picMkLst>
        </pc:picChg>
      </pc:sldChg>
      <pc:sldChg chg="add del">
        <pc:chgData name="Homero Luis Puello Galarcio" userId="18477fc33ece1123" providerId="LiveId" clId="{A10F6CB6-F808-4098-9531-03D51B26E99B}" dt="2025-08-24T19:48:13.846" v="51" actId="47"/>
        <pc:sldMkLst>
          <pc:docMk/>
          <pc:sldMk cId="0" sldId="264"/>
        </pc:sldMkLst>
      </pc:sldChg>
      <pc:sldChg chg="add del">
        <pc:chgData name="Homero Luis Puello Galarcio" userId="18477fc33ece1123" providerId="LiveId" clId="{A10F6CB6-F808-4098-9531-03D51B26E99B}" dt="2025-08-24T19:50:50.423" v="110" actId="47"/>
        <pc:sldMkLst>
          <pc:docMk/>
          <pc:sldMk cId="0" sldId="265"/>
        </pc:sldMkLst>
      </pc:sldChg>
      <pc:sldChg chg="add del">
        <pc:chgData name="Homero Luis Puello Galarcio" userId="18477fc33ece1123" providerId="LiveId" clId="{A10F6CB6-F808-4098-9531-03D51B26E99B}" dt="2025-08-24T20:12:38.341" v="686" actId="47"/>
        <pc:sldMkLst>
          <pc:docMk/>
          <pc:sldMk cId="0" sldId="266"/>
        </pc:sldMkLst>
      </pc:sldChg>
      <pc:sldChg chg="add del">
        <pc:chgData name="Homero Luis Puello Galarcio" userId="18477fc33ece1123" providerId="LiveId" clId="{A10F6CB6-F808-4098-9531-03D51B26E99B}" dt="2025-08-24T20:16:34.274" v="854" actId="47"/>
        <pc:sldMkLst>
          <pc:docMk/>
          <pc:sldMk cId="0" sldId="268"/>
        </pc:sldMkLst>
      </pc:sldChg>
      <pc:sldChg chg="add del">
        <pc:chgData name="Homero Luis Puello Galarcio" userId="18477fc33ece1123" providerId="LiveId" clId="{A10F6CB6-F808-4098-9531-03D51B26E99B}" dt="2025-08-24T20:17:10.869" v="861" actId="47"/>
        <pc:sldMkLst>
          <pc:docMk/>
          <pc:sldMk cId="0" sldId="269"/>
        </pc:sldMkLst>
      </pc:sldChg>
      <pc:sldChg chg="add del">
        <pc:chgData name="Homero Luis Puello Galarcio" userId="18477fc33ece1123" providerId="LiveId" clId="{A10F6CB6-F808-4098-9531-03D51B26E99B}" dt="2025-08-24T20:21:26.320" v="958" actId="47"/>
        <pc:sldMkLst>
          <pc:docMk/>
          <pc:sldMk cId="0" sldId="270"/>
        </pc:sldMkLst>
      </pc:sldChg>
      <pc:sldChg chg="add del">
        <pc:chgData name="Homero Luis Puello Galarcio" userId="18477fc33ece1123" providerId="LiveId" clId="{A10F6CB6-F808-4098-9531-03D51B26E99B}" dt="2025-08-24T20:22:07.549" v="964" actId="47"/>
        <pc:sldMkLst>
          <pc:docMk/>
          <pc:sldMk cId="0" sldId="271"/>
        </pc:sldMkLst>
      </pc:sldChg>
      <pc:sldChg chg="add del">
        <pc:chgData name="Homero Luis Puello Galarcio" userId="18477fc33ece1123" providerId="LiveId" clId="{A10F6CB6-F808-4098-9531-03D51B26E99B}" dt="2025-08-24T20:31:17.347" v="1377" actId="47"/>
        <pc:sldMkLst>
          <pc:docMk/>
          <pc:sldMk cId="0" sldId="272"/>
        </pc:sldMkLst>
      </pc:sldChg>
      <pc:sldChg chg="add del">
        <pc:chgData name="Homero Luis Puello Galarcio" userId="18477fc33ece1123" providerId="LiveId" clId="{A10F6CB6-F808-4098-9531-03D51B26E99B}" dt="2025-08-24T20:32:41.799" v="1418" actId="47"/>
        <pc:sldMkLst>
          <pc:docMk/>
          <pc:sldMk cId="0" sldId="273"/>
        </pc:sldMkLst>
      </pc:sldChg>
      <pc:sldChg chg="add del">
        <pc:chgData name="Homero Luis Puello Galarcio" userId="18477fc33ece1123" providerId="LiveId" clId="{A10F6CB6-F808-4098-9531-03D51B26E99B}" dt="2025-08-24T20:36:06.432" v="1607" actId="47"/>
        <pc:sldMkLst>
          <pc:docMk/>
          <pc:sldMk cId="0" sldId="274"/>
        </pc:sldMkLst>
      </pc:sldChg>
      <pc:sldChg chg="add del">
        <pc:chgData name="Homero Luis Puello Galarcio" userId="18477fc33ece1123" providerId="LiveId" clId="{A10F6CB6-F808-4098-9531-03D51B26E99B}" dt="2025-08-24T20:37:07.503" v="1622" actId="47"/>
        <pc:sldMkLst>
          <pc:docMk/>
          <pc:sldMk cId="0" sldId="276"/>
        </pc:sldMkLst>
      </pc:sldChg>
      <pc:sldChg chg="add del">
        <pc:chgData name="Homero Luis Puello Galarcio" userId="18477fc33ece1123" providerId="LiveId" clId="{A10F6CB6-F808-4098-9531-03D51B26E99B}" dt="2025-08-24T20:43:49" v="1717" actId="47"/>
        <pc:sldMkLst>
          <pc:docMk/>
          <pc:sldMk cId="0" sldId="278"/>
        </pc:sldMkLst>
      </pc:sldChg>
      <pc:sldChg chg="add del">
        <pc:chgData name="Homero Luis Puello Galarcio" userId="18477fc33ece1123" providerId="LiveId" clId="{A10F6CB6-F808-4098-9531-03D51B26E99B}" dt="2025-08-24T20:46:24.872" v="1869" actId="47"/>
        <pc:sldMkLst>
          <pc:docMk/>
          <pc:sldMk cId="0" sldId="279"/>
        </pc:sldMkLst>
      </pc:sldChg>
      <pc:sldChg chg="add del">
        <pc:chgData name="Homero Luis Puello Galarcio" userId="18477fc33ece1123" providerId="LiveId" clId="{A10F6CB6-F808-4098-9531-03D51B26E99B}" dt="2025-08-24T20:47:08.018" v="1889" actId="47"/>
        <pc:sldMkLst>
          <pc:docMk/>
          <pc:sldMk cId="0" sldId="280"/>
        </pc:sldMkLst>
      </pc:sldChg>
      <pc:sldChg chg="add del">
        <pc:chgData name="Homero Luis Puello Galarcio" userId="18477fc33ece1123" providerId="LiveId" clId="{A10F6CB6-F808-4098-9531-03D51B26E99B}" dt="2025-08-24T20:48:43.425" v="2003" actId="47"/>
        <pc:sldMkLst>
          <pc:docMk/>
          <pc:sldMk cId="0" sldId="281"/>
        </pc:sldMkLst>
      </pc:sldChg>
      <pc:sldChg chg="add del">
        <pc:chgData name="Homero Luis Puello Galarcio" userId="18477fc33ece1123" providerId="LiveId" clId="{A10F6CB6-F808-4098-9531-03D51B26E99B}" dt="2025-08-24T20:51:28.687" v="2024" actId="47"/>
        <pc:sldMkLst>
          <pc:docMk/>
          <pc:sldMk cId="0" sldId="283"/>
        </pc:sldMkLst>
      </pc:sldChg>
      <pc:sldChg chg="add del">
        <pc:chgData name="Homero Luis Puello Galarcio" userId="18477fc33ece1123" providerId="LiveId" clId="{A10F6CB6-F808-4098-9531-03D51B26E99B}" dt="2025-08-24T20:55:40.742" v="2425" actId="47"/>
        <pc:sldMkLst>
          <pc:docMk/>
          <pc:sldMk cId="0" sldId="284"/>
        </pc:sldMkLst>
      </pc:sldChg>
      <pc:sldChg chg="add del">
        <pc:chgData name="Homero Luis Puello Galarcio" userId="18477fc33ece1123" providerId="LiveId" clId="{A10F6CB6-F808-4098-9531-03D51B26E99B}" dt="2025-08-24T20:57:03.684" v="2534" actId="47"/>
        <pc:sldMkLst>
          <pc:docMk/>
          <pc:sldMk cId="0" sldId="285"/>
        </pc:sldMkLst>
      </pc:sldChg>
      <pc:sldChg chg="add del">
        <pc:chgData name="Homero Luis Puello Galarcio" userId="18477fc33ece1123" providerId="LiveId" clId="{A10F6CB6-F808-4098-9531-03D51B26E99B}" dt="2025-08-24T20:59:00.711" v="2620" actId="47"/>
        <pc:sldMkLst>
          <pc:docMk/>
          <pc:sldMk cId="0" sldId="286"/>
        </pc:sldMkLst>
      </pc:sldChg>
      <pc:sldChg chg="modSp add del mod">
        <pc:chgData name="Homero Luis Puello Galarcio" userId="18477fc33ece1123" providerId="LiveId" clId="{A10F6CB6-F808-4098-9531-03D51B26E99B}" dt="2025-08-24T20:59:37.803" v="2658" actId="47"/>
        <pc:sldMkLst>
          <pc:docMk/>
          <pc:sldMk cId="0" sldId="287"/>
        </pc:sldMkLst>
        <pc:spChg chg="mod">
          <ac:chgData name="Homero Luis Puello Galarcio" userId="18477fc33ece1123" providerId="LiveId" clId="{A10F6CB6-F808-4098-9531-03D51B26E99B}" dt="2025-08-24T20:59:25.816" v="2655" actId="403"/>
          <ac:spMkLst>
            <pc:docMk/>
            <pc:sldMk cId="0" sldId="287"/>
            <ac:spMk id="18" creationId="{479DD80A-FCD9-AC5A-B3D0-3FDA5D63AC17}"/>
          </ac:spMkLst>
        </pc:spChg>
      </pc:sldChg>
      <pc:sldChg chg="add del">
        <pc:chgData name="Homero Luis Puello Galarcio" userId="18477fc33ece1123" providerId="LiveId" clId="{A10F6CB6-F808-4098-9531-03D51B26E99B}" dt="2025-08-24T21:06:55.953" v="2916" actId="47"/>
        <pc:sldMkLst>
          <pc:docMk/>
          <pc:sldMk cId="0" sldId="288"/>
        </pc:sldMkLst>
      </pc:sldChg>
      <pc:sldChg chg="add del">
        <pc:chgData name="Homero Luis Puello Galarcio" userId="18477fc33ece1123" providerId="LiveId" clId="{A10F6CB6-F808-4098-9531-03D51B26E99B}" dt="2025-08-24T21:08:36.730" v="2990" actId="47"/>
        <pc:sldMkLst>
          <pc:docMk/>
          <pc:sldMk cId="0" sldId="289"/>
        </pc:sldMkLst>
      </pc:sldChg>
      <pc:sldChg chg="modSp add del mod">
        <pc:chgData name="Homero Luis Puello Galarcio" userId="18477fc33ece1123" providerId="LiveId" clId="{A10F6CB6-F808-4098-9531-03D51B26E99B}" dt="2025-08-24T21:09:34.045" v="3066" actId="47"/>
        <pc:sldMkLst>
          <pc:docMk/>
          <pc:sldMk cId="0" sldId="290"/>
        </pc:sldMkLst>
        <pc:spChg chg="mod">
          <ac:chgData name="Homero Luis Puello Galarcio" userId="18477fc33ece1123" providerId="LiveId" clId="{A10F6CB6-F808-4098-9531-03D51B26E99B}" dt="2025-08-24T21:08:54.384" v="2995" actId="403"/>
          <ac:spMkLst>
            <pc:docMk/>
            <pc:sldMk cId="0" sldId="290"/>
            <ac:spMk id="9" creationId="{EEE3ED18-CABE-FF11-2A01-852FC80BF2EF}"/>
          </ac:spMkLst>
        </pc:spChg>
      </pc:sldChg>
      <pc:sldChg chg="add del">
        <pc:chgData name="Homero Luis Puello Galarcio" userId="18477fc33ece1123" providerId="LiveId" clId="{A10F6CB6-F808-4098-9531-03D51B26E99B}" dt="2025-08-24T21:16:55.261" v="3386" actId="47"/>
        <pc:sldMkLst>
          <pc:docMk/>
          <pc:sldMk cId="0" sldId="291"/>
        </pc:sldMkLst>
      </pc:sldChg>
      <pc:sldChg chg="add del">
        <pc:chgData name="Homero Luis Puello Galarcio" userId="18477fc33ece1123" providerId="LiveId" clId="{A10F6CB6-F808-4098-9531-03D51B26E99B}" dt="2025-08-24T21:25:48.390" v="3502" actId="47"/>
        <pc:sldMkLst>
          <pc:docMk/>
          <pc:sldMk cId="0" sldId="292"/>
        </pc:sldMkLst>
      </pc:sldChg>
      <pc:sldChg chg="add del">
        <pc:chgData name="Homero Luis Puello Galarcio" userId="18477fc33ece1123" providerId="LiveId" clId="{A10F6CB6-F808-4098-9531-03D51B26E99B}" dt="2025-08-24T21:27:29.510" v="3614" actId="47"/>
        <pc:sldMkLst>
          <pc:docMk/>
          <pc:sldMk cId="0" sldId="293"/>
        </pc:sldMkLst>
      </pc:sldChg>
      <pc:sldChg chg="modSp add del mod">
        <pc:chgData name="Homero Luis Puello Galarcio" userId="18477fc33ece1123" providerId="LiveId" clId="{A10F6CB6-F808-4098-9531-03D51B26E99B}" dt="2025-08-24T21:28:52.864" v="3656" actId="47"/>
        <pc:sldMkLst>
          <pc:docMk/>
          <pc:sldMk cId="0" sldId="294"/>
        </pc:sldMkLst>
        <pc:spChg chg="mod">
          <ac:chgData name="Homero Luis Puello Galarcio" userId="18477fc33ece1123" providerId="LiveId" clId="{A10F6CB6-F808-4098-9531-03D51B26E99B}" dt="2025-08-24T21:28:22.830" v="3643" actId="404"/>
          <ac:spMkLst>
            <pc:docMk/>
            <pc:sldMk cId="0" sldId="294"/>
            <ac:spMk id="15" creationId="{5877CDC3-3D8A-A10B-1E4C-0BE84B27E1BD}"/>
          </ac:spMkLst>
        </pc:spChg>
      </pc:sldChg>
      <pc:sldChg chg="add del">
        <pc:chgData name="Homero Luis Puello Galarcio" userId="18477fc33ece1123" providerId="LiveId" clId="{A10F6CB6-F808-4098-9531-03D51B26E99B}" dt="2025-08-24T21:34:27.793" v="4019" actId="47"/>
        <pc:sldMkLst>
          <pc:docMk/>
          <pc:sldMk cId="0" sldId="295"/>
        </pc:sldMkLst>
      </pc:sldChg>
      <pc:sldChg chg="modSp add del mod">
        <pc:chgData name="Homero Luis Puello Galarcio" userId="18477fc33ece1123" providerId="LiveId" clId="{A10F6CB6-F808-4098-9531-03D51B26E99B}" dt="2025-08-24T21:33:21.035" v="3966" actId="47"/>
        <pc:sldMkLst>
          <pc:docMk/>
          <pc:sldMk cId="0" sldId="296"/>
        </pc:sldMkLst>
        <pc:spChg chg="mod">
          <ac:chgData name="Homero Luis Puello Galarcio" userId="18477fc33ece1123" providerId="LiveId" clId="{A10F6CB6-F808-4098-9531-03D51B26E99B}" dt="2025-08-24T21:32:57.912" v="3954" actId="1035"/>
          <ac:spMkLst>
            <pc:docMk/>
            <pc:sldMk cId="0" sldId="296"/>
            <ac:spMk id="2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2:57.912" v="3954" actId="1035"/>
          <ac:spMkLst>
            <pc:docMk/>
            <pc:sldMk cId="0" sldId="296"/>
            <ac:spMk id="3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2:57.912" v="3954" actId="1035"/>
          <ac:spMkLst>
            <pc:docMk/>
            <pc:sldMk cId="0" sldId="296"/>
            <ac:spMk id="4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2:57.912" v="3954" actId="1035"/>
          <ac:spMkLst>
            <pc:docMk/>
            <pc:sldMk cId="0" sldId="296"/>
            <ac:spMk id="5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2:57.912" v="3954" actId="1035"/>
          <ac:spMkLst>
            <pc:docMk/>
            <pc:sldMk cId="0" sldId="296"/>
            <ac:spMk id="6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2:57.912" v="3954" actId="1035"/>
          <ac:spMkLst>
            <pc:docMk/>
            <pc:sldMk cId="0" sldId="296"/>
            <ac:spMk id="7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2:50.119" v="3926" actId="1036"/>
          <ac:spMkLst>
            <pc:docMk/>
            <pc:sldMk cId="0" sldId="296"/>
            <ac:spMk id="8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2:57.912" v="3954" actId="1035"/>
          <ac:spMkLst>
            <pc:docMk/>
            <pc:sldMk cId="0" sldId="296"/>
            <ac:spMk id="9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2:57.912" v="3954" actId="1035"/>
          <ac:spMkLst>
            <pc:docMk/>
            <pc:sldMk cId="0" sldId="296"/>
            <ac:spMk id="10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2:57.912" v="3954" actId="1035"/>
          <ac:spMkLst>
            <pc:docMk/>
            <pc:sldMk cId="0" sldId="296"/>
            <ac:spMk id="11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3:07.782" v="3964" actId="1035"/>
          <ac:spMkLst>
            <pc:docMk/>
            <pc:sldMk cId="0" sldId="296"/>
            <ac:spMk id="12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3:01.714" v="3955" actId="1076"/>
          <ac:spMkLst>
            <pc:docMk/>
            <pc:sldMk cId="0" sldId="296"/>
            <ac:spMk id="13" creationId="{CBE19342-7D79-4025-D60D-132557CF208A}"/>
          </ac:spMkLst>
        </pc:spChg>
      </pc:sldChg>
      <pc:sldChg chg="modSp add del mod">
        <pc:chgData name="Homero Luis Puello Galarcio" userId="18477fc33ece1123" providerId="LiveId" clId="{A10F6CB6-F808-4098-9531-03D51B26E99B}" dt="2025-08-24T21:36:45.631" v="4147" actId="47"/>
        <pc:sldMkLst>
          <pc:docMk/>
          <pc:sldMk cId="0" sldId="297"/>
        </pc:sldMkLst>
        <pc:spChg chg="mod">
          <ac:chgData name="Homero Luis Puello Galarcio" userId="18477fc33ece1123" providerId="LiveId" clId="{A10F6CB6-F808-4098-9531-03D51B26E99B}" dt="2025-08-24T21:35:38.200" v="4034" actId="14100"/>
          <ac:spMkLst>
            <pc:docMk/>
            <pc:sldMk cId="0" sldId="297"/>
            <ac:spMk id="2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36:00.318" v="4116" actId="404"/>
          <ac:spMkLst>
            <pc:docMk/>
            <pc:sldMk cId="0" sldId="297"/>
            <ac:spMk id="10" creationId="{E9258101-D929-4799-B82F-825D91831946}"/>
          </ac:spMkLst>
        </pc:spChg>
      </pc:sldChg>
      <pc:sldChg chg="modSp add del mod">
        <pc:chgData name="Homero Luis Puello Galarcio" userId="18477fc33ece1123" providerId="LiveId" clId="{A10F6CB6-F808-4098-9531-03D51B26E99B}" dt="2025-08-24T21:39:15.327" v="4332" actId="47"/>
        <pc:sldMkLst>
          <pc:docMk/>
          <pc:sldMk cId="0" sldId="298"/>
        </pc:sldMkLst>
        <pc:spChg chg="mod">
          <ac:chgData name="Homero Luis Puello Galarcio" userId="18477fc33ece1123" providerId="LiveId" clId="{A10F6CB6-F808-4098-9531-03D51B26E99B}" dt="2025-08-24T21:38:57.459" v="4328" actId="404"/>
          <ac:spMkLst>
            <pc:docMk/>
            <pc:sldMk cId="0" sldId="298"/>
            <ac:spMk id="18" creationId="{5403AF92-7053-FDF1-362C-F584A01E240C}"/>
          </ac:spMkLst>
        </pc:spChg>
      </pc:sldChg>
      <pc:sldChg chg="add del">
        <pc:chgData name="Homero Luis Puello Galarcio" userId="18477fc33ece1123" providerId="LiveId" clId="{A10F6CB6-F808-4098-9531-03D51B26E99B}" dt="2025-08-24T21:45:45.786" v="4430" actId="47"/>
        <pc:sldMkLst>
          <pc:docMk/>
          <pc:sldMk cId="0" sldId="299"/>
        </pc:sldMkLst>
      </pc:sldChg>
      <pc:sldChg chg="modSp add del mod">
        <pc:chgData name="Homero Luis Puello Galarcio" userId="18477fc33ece1123" providerId="LiveId" clId="{A10F6CB6-F808-4098-9531-03D51B26E99B}" dt="2025-08-24T21:48:15.227" v="4576" actId="47"/>
        <pc:sldMkLst>
          <pc:docMk/>
          <pc:sldMk cId="0" sldId="300"/>
        </pc:sldMkLst>
        <pc:spChg chg="mod">
          <ac:chgData name="Homero Luis Puello Galarcio" userId="18477fc33ece1123" providerId="LiveId" clId="{A10F6CB6-F808-4098-9531-03D51B26E99B}" dt="2025-08-24T21:47:45.535" v="4534" actId="1036"/>
          <ac:spMkLst>
            <pc:docMk/>
            <pc:sldMk cId="0" sldId="300"/>
            <ac:spMk id="3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48:00.497" v="4564" actId="1035"/>
          <ac:spMkLst>
            <pc:docMk/>
            <pc:sldMk cId="0" sldId="300"/>
            <ac:spMk id="6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48:00.497" v="4564" actId="1035"/>
          <ac:spMkLst>
            <pc:docMk/>
            <pc:sldMk cId="0" sldId="300"/>
            <ac:spMk id="7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48:03.800" v="4574" actId="1035"/>
          <ac:spMkLst>
            <pc:docMk/>
            <pc:sldMk cId="0" sldId="300"/>
            <ac:spMk id="10" creationId="{D62EE129-4BB9-B896-1563-5EE43E6C978F}"/>
          </ac:spMkLst>
        </pc:spChg>
        <pc:spChg chg="mod">
          <ac:chgData name="Homero Luis Puello Galarcio" userId="18477fc33ece1123" providerId="LiveId" clId="{A10F6CB6-F808-4098-9531-03D51B26E99B}" dt="2025-08-24T21:47:53.912" v="4548" actId="1035"/>
          <ac:spMkLst>
            <pc:docMk/>
            <pc:sldMk cId="0" sldId="300"/>
            <ac:spMk id="11" creationId="{B7842CF8-7223-6716-A73B-EB958AA9E6FF}"/>
          </ac:spMkLst>
        </pc:spChg>
        <pc:spChg chg="mod">
          <ac:chgData name="Homero Luis Puello Galarcio" userId="18477fc33ece1123" providerId="LiveId" clId="{A10F6CB6-F808-4098-9531-03D51B26E99B}" dt="2025-08-24T21:47:53.912" v="4548" actId="1035"/>
          <ac:spMkLst>
            <pc:docMk/>
            <pc:sldMk cId="0" sldId="300"/>
            <ac:spMk id="12" creationId="{060B82C1-AAEF-2281-ACAC-D05AEFA800BD}"/>
          </ac:spMkLst>
        </pc:spChg>
        <pc:spChg chg="mod">
          <ac:chgData name="Homero Luis Puello Galarcio" userId="18477fc33ece1123" providerId="LiveId" clId="{A10F6CB6-F808-4098-9531-03D51B26E99B}" dt="2025-08-24T21:47:53.912" v="4548" actId="1035"/>
          <ac:spMkLst>
            <pc:docMk/>
            <pc:sldMk cId="0" sldId="300"/>
            <ac:spMk id="13" creationId="{FB7AB964-54F2-19B5-957F-61FCE662BD10}"/>
          </ac:spMkLst>
        </pc:spChg>
        <pc:spChg chg="mod">
          <ac:chgData name="Homero Luis Puello Galarcio" userId="18477fc33ece1123" providerId="LiveId" clId="{A10F6CB6-F808-4098-9531-03D51B26E99B}" dt="2025-08-24T21:47:53.912" v="4548" actId="1035"/>
          <ac:spMkLst>
            <pc:docMk/>
            <pc:sldMk cId="0" sldId="300"/>
            <ac:spMk id="14" creationId="{5F43C618-BC11-931D-C603-EBB64604F42B}"/>
          </ac:spMkLst>
        </pc:spChg>
        <pc:spChg chg="mod">
          <ac:chgData name="Homero Luis Puello Galarcio" userId="18477fc33ece1123" providerId="LiveId" clId="{A10F6CB6-F808-4098-9531-03D51B26E99B}" dt="2025-08-24T21:47:53.912" v="4548" actId="1035"/>
          <ac:spMkLst>
            <pc:docMk/>
            <pc:sldMk cId="0" sldId="300"/>
            <ac:spMk id="15" creationId="{0F3A7AD1-2753-E746-DAA7-4A7AB9ADDD13}"/>
          </ac:spMkLst>
        </pc:spChg>
        <pc:spChg chg="mod">
          <ac:chgData name="Homero Luis Puello Galarcio" userId="18477fc33ece1123" providerId="LiveId" clId="{A10F6CB6-F808-4098-9531-03D51B26E99B}" dt="2025-08-24T21:47:53.912" v="4548" actId="1035"/>
          <ac:spMkLst>
            <pc:docMk/>
            <pc:sldMk cId="0" sldId="300"/>
            <ac:spMk id="16" creationId="{C23BD0E1-D907-85E9-6E9D-CAD3F6BF0A7B}"/>
          </ac:spMkLst>
        </pc:spChg>
        <pc:spChg chg="mod">
          <ac:chgData name="Homero Luis Puello Galarcio" userId="18477fc33ece1123" providerId="LiveId" clId="{A10F6CB6-F808-4098-9531-03D51B26E99B}" dt="2025-08-24T21:47:53.912" v="4548" actId="1035"/>
          <ac:spMkLst>
            <pc:docMk/>
            <pc:sldMk cId="0" sldId="300"/>
            <ac:spMk id="17" creationId="{AD353868-2ADF-14CD-9E30-DBF065339169}"/>
          </ac:spMkLst>
        </pc:spChg>
        <pc:spChg chg="mod">
          <ac:chgData name="Homero Luis Puello Galarcio" userId="18477fc33ece1123" providerId="LiveId" clId="{A10F6CB6-F808-4098-9531-03D51B26E99B}" dt="2025-08-24T21:47:53.912" v="4548" actId="1035"/>
          <ac:spMkLst>
            <pc:docMk/>
            <pc:sldMk cId="0" sldId="300"/>
            <ac:spMk id="18" creationId="{BB3F42EA-817E-2CBB-A6DB-E42D60CFDA32}"/>
          </ac:spMkLst>
        </pc:spChg>
        <pc:spChg chg="mod">
          <ac:chgData name="Homero Luis Puello Galarcio" userId="18477fc33ece1123" providerId="LiveId" clId="{A10F6CB6-F808-4098-9531-03D51B26E99B}" dt="2025-08-24T21:47:53.912" v="4548" actId="1035"/>
          <ac:spMkLst>
            <pc:docMk/>
            <pc:sldMk cId="0" sldId="300"/>
            <ac:spMk id="19" creationId="{EADCC65B-AE26-19AD-CB1C-5B546AD17BF9}"/>
          </ac:spMkLst>
        </pc:spChg>
        <pc:spChg chg="mod">
          <ac:chgData name="Homero Luis Puello Galarcio" userId="18477fc33ece1123" providerId="LiveId" clId="{A10F6CB6-F808-4098-9531-03D51B26E99B}" dt="2025-08-24T21:47:53.912" v="4548" actId="1035"/>
          <ac:spMkLst>
            <pc:docMk/>
            <pc:sldMk cId="0" sldId="300"/>
            <ac:spMk id="20" creationId="{18CFDDF8-6415-A257-698D-0CF3E786E105}"/>
          </ac:spMkLst>
        </pc:spChg>
      </pc:sldChg>
      <pc:sldChg chg="modSp add del mod">
        <pc:chgData name="Homero Luis Puello Galarcio" userId="18477fc33ece1123" providerId="LiveId" clId="{A10F6CB6-F808-4098-9531-03D51B26E99B}" dt="2025-08-24T21:49:19.825" v="4624" actId="47"/>
        <pc:sldMkLst>
          <pc:docMk/>
          <pc:sldMk cId="0" sldId="301"/>
        </pc:sldMkLst>
        <pc:spChg chg="mod">
          <ac:chgData name="Homero Luis Puello Galarcio" userId="18477fc33ece1123" providerId="LiveId" clId="{A10F6CB6-F808-4098-9531-03D51B26E99B}" dt="2025-08-24T21:48:32.508" v="4582" actId="1076"/>
          <ac:spMkLst>
            <pc:docMk/>
            <pc:sldMk cId="0" sldId="301"/>
            <ac:spMk id="17" creationId="{CF36A729-DDB7-7D1B-C7C7-DFDC0079F00A}"/>
          </ac:spMkLst>
        </pc:spChg>
      </pc:sldChg>
      <pc:sldChg chg="add del">
        <pc:chgData name="Homero Luis Puello Galarcio" userId="18477fc33ece1123" providerId="LiveId" clId="{A10F6CB6-F808-4098-9531-03D51B26E99B}" dt="2025-08-24T21:59:46.480" v="4898" actId="47"/>
        <pc:sldMkLst>
          <pc:docMk/>
          <pc:sldMk cId="0" sldId="302"/>
        </pc:sldMkLst>
      </pc:sldChg>
      <pc:sldChg chg="add del">
        <pc:chgData name="Homero Luis Puello Galarcio" userId="18477fc33ece1123" providerId="LiveId" clId="{A10F6CB6-F808-4098-9531-03D51B26E99B}" dt="2025-08-24T22:02:03.436" v="4914" actId="47"/>
        <pc:sldMkLst>
          <pc:docMk/>
          <pc:sldMk cId="0" sldId="303"/>
        </pc:sldMkLst>
      </pc:sldChg>
      <pc:sldChg chg="add del">
        <pc:chgData name="Homero Luis Puello Galarcio" userId="18477fc33ece1123" providerId="LiveId" clId="{A10F6CB6-F808-4098-9531-03D51B26E99B}" dt="2025-08-24T22:02:32.501" v="4920" actId="47"/>
        <pc:sldMkLst>
          <pc:docMk/>
          <pc:sldMk cId="0" sldId="304"/>
        </pc:sldMkLst>
      </pc:sldChg>
      <pc:sldChg chg="add del">
        <pc:chgData name="Homero Luis Puello Galarcio" userId="18477fc33ece1123" providerId="LiveId" clId="{A10F6CB6-F808-4098-9531-03D51B26E99B}" dt="2025-08-24T21:04:33.161" v="2879" actId="47"/>
        <pc:sldMkLst>
          <pc:docMk/>
          <pc:sldMk cId="0" sldId="305"/>
        </pc:sldMkLst>
      </pc:sldChg>
      <pc:sldChg chg="add del">
        <pc:chgData name="Homero Luis Puello Galarcio" userId="18477fc33ece1123" providerId="LiveId" clId="{A10F6CB6-F808-4098-9531-03D51B26E99B}" dt="2025-08-24T19:51:22.543" v="111" actId="47"/>
        <pc:sldMkLst>
          <pc:docMk/>
          <pc:sldMk cId="1674813575" sldId="306"/>
        </pc:sldMkLst>
      </pc:sldChg>
      <pc:sldChg chg="add del">
        <pc:chgData name="Homero Luis Puello Galarcio" userId="18477fc33ece1123" providerId="LiveId" clId="{A10F6CB6-F808-4098-9531-03D51B26E99B}" dt="2025-08-24T19:53:02.386" v="158" actId="47"/>
        <pc:sldMkLst>
          <pc:docMk/>
          <pc:sldMk cId="1536080703" sldId="307"/>
        </pc:sldMkLst>
      </pc:sldChg>
      <pc:sldChg chg="add del">
        <pc:chgData name="Homero Luis Puello Galarcio" userId="18477fc33ece1123" providerId="LiveId" clId="{A10F6CB6-F808-4098-9531-03D51B26E99B}" dt="2025-08-24T19:54:20.765" v="196" actId="47"/>
        <pc:sldMkLst>
          <pc:docMk/>
          <pc:sldMk cId="2786403952" sldId="308"/>
        </pc:sldMkLst>
      </pc:sldChg>
      <pc:sldChg chg="add del">
        <pc:chgData name="Homero Luis Puello Galarcio" userId="18477fc33ece1123" providerId="LiveId" clId="{A10F6CB6-F808-4098-9531-03D51B26E99B}" dt="2025-08-24T19:57:09.090" v="258" actId="47"/>
        <pc:sldMkLst>
          <pc:docMk/>
          <pc:sldMk cId="0" sldId="309"/>
        </pc:sldMkLst>
      </pc:sldChg>
      <pc:sldChg chg="add del">
        <pc:chgData name="Homero Luis Puello Galarcio" userId="18477fc33ece1123" providerId="LiveId" clId="{A10F6CB6-F808-4098-9531-03D51B26E99B}" dt="2025-08-24T19:58:38.191" v="277" actId="47"/>
        <pc:sldMkLst>
          <pc:docMk/>
          <pc:sldMk cId="0" sldId="310"/>
        </pc:sldMkLst>
      </pc:sldChg>
      <pc:sldChg chg="modSp add del mod">
        <pc:chgData name="Homero Luis Puello Galarcio" userId="18477fc33ece1123" providerId="LiveId" clId="{A10F6CB6-F808-4098-9531-03D51B26E99B}" dt="2025-08-24T20:05:35.531" v="494" actId="47"/>
        <pc:sldMkLst>
          <pc:docMk/>
          <pc:sldMk cId="0" sldId="311"/>
        </pc:sldMkLst>
        <pc:spChg chg="mod">
          <ac:chgData name="Homero Luis Puello Galarcio" userId="18477fc33ece1123" providerId="LiveId" clId="{A10F6CB6-F808-4098-9531-03D51B26E99B}" dt="2025-08-24T20:00:20.418" v="286" actId="1035"/>
          <ac:spMkLst>
            <pc:docMk/>
            <pc:sldMk cId="0" sldId="311"/>
            <ac:spMk id="4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0:00:36.923" v="288" actId="14100"/>
          <ac:spMkLst>
            <pc:docMk/>
            <pc:sldMk cId="0" sldId="311"/>
            <ac:spMk id="7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19:59:39.628" v="278" actId="14100"/>
          <ac:spMkLst>
            <pc:docMk/>
            <pc:sldMk cId="0" sldId="311"/>
            <ac:spMk id="8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0:00:02.979" v="281" actId="14100"/>
          <ac:spMkLst>
            <pc:docMk/>
            <pc:sldMk cId="0" sldId="311"/>
            <ac:spMk id="16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0:00:44.240" v="289" actId="14100"/>
          <ac:spMkLst>
            <pc:docMk/>
            <pc:sldMk cId="0" sldId="311"/>
            <ac:spMk id="19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19:59:45.333" v="279" actId="14100"/>
          <ac:spMkLst>
            <pc:docMk/>
            <pc:sldMk cId="0" sldId="311"/>
            <ac:spMk id="20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0:01:30.719" v="303" actId="14100"/>
          <ac:spMkLst>
            <pc:docMk/>
            <pc:sldMk cId="0" sldId="311"/>
            <ac:spMk id="22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0:01:22.485" v="302" actId="1076"/>
          <ac:spMkLst>
            <pc:docMk/>
            <pc:sldMk cId="0" sldId="311"/>
            <ac:spMk id="26" creationId="{00000000-0000-0000-0000-000000000000}"/>
          </ac:spMkLst>
        </pc:spChg>
      </pc:sldChg>
      <pc:sldChg chg="add del">
        <pc:chgData name="Homero Luis Puello Galarcio" userId="18477fc33ece1123" providerId="LiveId" clId="{A10F6CB6-F808-4098-9531-03D51B26E99B}" dt="2025-08-24T20:10:07.691" v="601" actId="47"/>
        <pc:sldMkLst>
          <pc:docMk/>
          <pc:sldMk cId="0" sldId="312"/>
        </pc:sldMkLst>
      </pc:sldChg>
      <pc:sldChg chg="add del">
        <pc:chgData name="Homero Luis Puello Galarcio" userId="18477fc33ece1123" providerId="LiveId" clId="{A10F6CB6-F808-4098-9531-03D51B26E99B}" dt="2025-08-24T20:30:29.117" v="1346" actId="47"/>
        <pc:sldMkLst>
          <pc:docMk/>
          <pc:sldMk cId="923263351" sldId="313"/>
        </pc:sldMkLst>
      </pc:sldChg>
      <pc:sldChg chg="add del">
        <pc:chgData name="Homero Luis Puello Galarcio" userId="18477fc33ece1123" providerId="LiveId" clId="{A10F6CB6-F808-4098-9531-03D51B26E99B}" dt="2025-08-24T20:42:55.462" v="1692" actId="47"/>
        <pc:sldMkLst>
          <pc:docMk/>
          <pc:sldMk cId="833446701" sldId="314"/>
        </pc:sldMkLst>
      </pc:sldChg>
      <pc:sldChg chg="add del">
        <pc:chgData name="Homero Luis Puello Galarcio" userId="18477fc33ece1123" providerId="LiveId" clId="{A10F6CB6-F808-4098-9531-03D51B26E99B}" dt="2025-08-24T21:10:35.625" v="3088" actId="47"/>
        <pc:sldMkLst>
          <pc:docMk/>
          <pc:sldMk cId="3351882333" sldId="315"/>
        </pc:sldMkLst>
      </pc:sldChg>
      <pc:sldChg chg="modSp add del mod">
        <pc:chgData name="Homero Luis Puello Galarcio" userId="18477fc33ece1123" providerId="LiveId" clId="{A10F6CB6-F808-4098-9531-03D51B26E99B}" dt="2025-08-24T21:12:51.301" v="3246" actId="47"/>
        <pc:sldMkLst>
          <pc:docMk/>
          <pc:sldMk cId="0" sldId="316"/>
        </pc:sldMkLst>
        <pc:spChg chg="mod">
          <ac:chgData name="Homero Luis Puello Galarcio" userId="18477fc33ece1123" providerId="LiveId" clId="{A10F6CB6-F808-4098-9531-03D51B26E99B}" dt="2025-08-24T21:11:22.030" v="3150" actId="1035"/>
          <ac:spMkLst>
            <pc:docMk/>
            <pc:sldMk cId="0" sldId="316"/>
            <ac:spMk id="5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11:22.030" v="3150" actId="1035"/>
          <ac:spMkLst>
            <pc:docMk/>
            <pc:sldMk cId="0" sldId="316"/>
            <ac:spMk id="6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11:22.030" v="3150" actId="1035"/>
          <ac:spMkLst>
            <pc:docMk/>
            <pc:sldMk cId="0" sldId="316"/>
            <ac:spMk id="7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11:22.030" v="3150" actId="1035"/>
          <ac:spMkLst>
            <pc:docMk/>
            <pc:sldMk cId="0" sldId="316"/>
            <ac:spMk id="8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11:22.030" v="3150" actId="1035"/>
          <ac:spMkLst>
            <pc:docMk/>
            <pc:sldMk cId="0" sldId="316"/>
            <ac:spMk id="9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11:22.030" v="3150" actId="1035"/>
          <ac:spMkLst>
            <pc:docMk/>
            <pc:sldMk cId="0" sldId="316"/>
            <ac:spMk id="10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11:22.030" v="3150" actId="1035"/>
          <ac:spMkLst>
            <pc:docMk/>
            <pc:sldMk cId="0" sldId="316"/>
            <ac:spMk id="11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11:22.030" v="3150" actId="1035"/>
          <ac:spMkLst>
            <pc:docMk/>
            <pc:sldMk cId="0" sldId="316"/>
            <ac:spMk id="12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11:22.030" v="3150" actId="1035"/>
          <ac:spMkLst>
            <pc:docMk/>
            <pc:sldMk cId="0" sldId="316"/>
            <ac:spMk id="13" creationId="{00000000-0000-0000-0000-000000000000}"/>
          </ac:spMkLst>
        </pc:spChg>
        <pc:spChg chg="mod">
          <ac:chgData name="Homero Luis Puello Galarcio" userId="18477fc33ece1123" providerId="LiveId" clId="{A10F6CB6-F808-4098-9531-03D51B26E99B}" dt="2025-08-24T21:11:12.261" v="3109" actId="1035"/>
          <ac:spMkLst>
            <pc:docMk/>
            <pc:sldMk cId="0" sldId="316"/>
            <ac:spMk id="14" creationId="{3336457A-9409-8124-ED53-3395C8E3B9B2}"/>
          </ac:spMkLst>
        </pc:spChg>
        <pc:spChg chg="mod">
          <ac:chgData name="Homero Luis Puello Galarcio" userId="18477fc33ece1123" providerId="LiveId" clId="{A10F6CB6-F808-4098-9531-03D51B26E99B}" dt="2025-08-24T21:11:31.491" v="3180" actId="1036"/>
          <ac:spMkLst>
            <pc:docMk/>
            <pc:sldMk cId="0" sldId="316"/>
            <ac:spMk id="15" creationId="{E792C666-69DA-2EA5-9868-FAE06A74CD60}"/>
          </ac:spMkLst>
        </pc:spChg>
        <pc:spChg chg="mod">
          <ac:chgData name="Homero Luis Puello Galarcio" userId="18477fc33ece1123" providerId="LiveId" clId="{A10F6CB6-F808-4098-9531-03D51B26E99B}" dt="2025-08-24T21:11:17.270" v="3130" actId="1036"/>
          <ac:spMkLst>
            <pc:docMk/>
            <pc:sldMk cId="0" sldId="316"/>
            <ac:spMk id="16" creationId="{AD89A038-9512-9ED5-3D8C-4451DE422F8D}"/>
          </ac:spMkLst>
        </pc:spChg>
        <pc:spChg chg="mod">
          <ac:chgData name="Homero Luis Puello Galarcio" userId="18477fc33ece1123" providerId="LiveId" clId="{A10F6CB6-F808-4098-9531-03D51B26E99B}" dt="2025-08-24T21:11:17.270" v="3130" actId="1036"/>
          <ac:spMkLst>
            <pc:docMk/>
            <pc:sldMk cId="0" sldId="316"/>
            <ac:spMk id="17" creationId="{77FD5B4D-71E7-16C1-62AD-FC0D5662A66A}"/>
          </ac:spMkLst>
        </pc:spChg>
        <pc:spChg chg="mod">
          <ac:chgData name="Homero Luis Puello Galarcio" userId="18477fc33ece1123" providerId="LiveId" clId="{A10F6CB6-F808-4098-9531-03D51B26E99B}" dt="2025-08-24T21:11:17.270" v="3130" actId="1036"/>
          <ac:spMkLst>
            <pc:docMk/>
            <pc:sldMk cId="0" sldId="316"/>
            <ac:spMk id="18" creationId="{6D664C71-3220-0540-E0B2-5F4998DBBEF2}"/>
          </ac:spMkLst>
        </pc:spChg>
        <pc:spChg chg="mod">
          <ac:chgData name="Homero Luis Puello Galarcio" userId="18477fc33ece1123" providerId="LiveId" clId="{A10F6CB6-F808-4098-9531-03D51B26E99B}" dt="2025-08-24T21:11:17.270" v="3130" actId="1036"/>
          <ac:spMkLst>
            <pc:docMk/>
            <pc:sldMk cId="0" sldId="316"/>
            <ac:spMk id="19" creationId="{9ED56C2D-6B77-CBC0-9313-C2B6F2277AD7}"/>
          </ac:spMkLst>
        </pc:spChg>
      </pc:sldChg>
      <pc:sldChg chg="modSp add del mod">
        <pc:chgData name="Homero Luis Puello Galarcio" userId="18477fc33ece1123" providerId="LiveId" clId="{A10F6CB6-F808-4098-9531-03D51B26E99B}" dt="2025-08-24T21:18:57.183" v="3432" actId="47"/>
        <pc:sldMkLst>
          <pc:docMk/>
          <pc:sldMk cId="1963638498" sldId="317"/>
        </pc:sldMkLst>
        <pc:spChg chg="mod">
          <ac:chgData name="Homero Luis Puello Galarcio" userId="18477fc33ece1123" providerId="LiveId" clId="{A10F6CB6-F808-4098-9531-03D51B26E99B}" dt="2025-08-24T21:18:31.069" v="3426" actId="403"/>
          <ac:spMkLst>
            <pc:docMk/>
            <pc:sldMk cId="1963638498" sldId="317"/>
            <ac:spMk id="17" creationId="{0CB04F97-1EBF-5C7E-6374-950FCA164013}"/>
          </ac:spMkLst>
        </pc:spChg>
      </pc:sldChg>
      <pc:sldChg chg="add del">
        <pc:chgData name="Homero Luis Puello Galarcio" userId="18477fc33ece1123" providerId="LiveId" clId="{A10F6CB6-F808-4098-9531-03D51B26E99B}" dt="2025-08-24T21:38:21.780" v="4305" actId="47"/>
        <pc:sldMkLst>
          <pc:docMk/>
          <pc:sldMk cId="990849024" sldId="318"/>
        </pc:sldMkLst>
      </pc:sldChg>
      <pc:sldChg chg="modSp add del mod">
        <pc:chgData name="Homero Luis Puello Galarcio" userId="18477fc33ece1123" providerId="LiveId" clId="{A10F6CB6-F808-4098-9531-03D51B26E99B}" dt="2025-08-24T21:47:01.035" v="4490" actId="47"/>
        <pc:sldMkLst>
          <pc:docMk/>
          <pc:sldMk cId="1830158222" sldId="319"/>
        </pc:sldMkLst>
        <pc:spChg chg="mod">
          <ac:chgData name="Homero Luis Puello Galarcio" userId="18477fc33ece1123" providerId="LiveId" clId="{A10F6CB6-F808-4098-9531-03D51B26E99B}" dt="2025-08-24T21:46:51.207" v="4487" actId="1076"/>
          <ac:spMkLst>
            <pc:docMk/>
            <pc:sldMk cId="1830158222" sldId="319"/>
            <ac:spMk id="13" creationId="{FBBC2523-ED7B-290E-1953-2151552298B7}"/>
          </ac:spMkLst>
        </pc:spChg>
      </pc:sldChg>
      <pc:sldChg chg="add del">
        <pc:chgData name="Homero Luis Puello Galarcio" userId="18477fc33ece1123" providerId="LiveId" clId="{A10F6CB6-F808-4098-9531-03D51B26E99B}" dt="2025-08-24T21:50:45.834" v="4701" actId="47"/>
        <pc:sldMkLst>
          <pc:docMk/>
          <pc:sldMk cId="1410800800" sldId="320"/>
        </pc:sldMkLst>
      </pc:sldChg>
      <pc:sldChg chg="add del">
        <pc:chgData name="Homero Luis Puello Galarcio" userId="18477fc33ece1123" providerId="LiveId" clId="{A10F6CB6-F808-4098-9531-03D51B26E99B}" dt="2025-08-24T21:52:12.211" v="4776" actId="47"/>
        <pc:sldMkLst>
          <pc:docMk/>
          <pc:sldMk cId="2840754241" sldId="321"/>
        </pc:sldMkLst>
      </pc:sldChg>
      <pc:sldChg chg="add del">
        <pc:chgData name="Homero Luis Puello Galarcio" userId="18477fc33ece1123" providerId="LiveId" clId="{A10F6CB6-F808-4098-9531-03D51B26E99B}" dt="2025-08-24T21:05:10.879" v="2883" actId="47"/>
        <pc:sldMkLst>
          <pc:docMk/>
          <pc:sldMk cId="2571211274" sldId="322"/>
        </pc:sldMkLst>
      </pc:sldChg>
      <pc:sldChg chg="add del setBg">
        <pc:chgData name="Homero Luis Puello Galarcio" userId="18477fc33ece1123" providerId="LiveId" clId="{A10F6CB6-F808-4098-9531-03D51B26E99B}" dt="2025-08-24T19:51:40.348" v="113" actId="47"/>
        <pc:sldMkLst>
          <pc:docMk/>
          <pc:sldMk cId="635368119" sldId="323"/>
        </pc:sldMkLst>
      </pc:sldChg>
      <pc:sldChg chg="addSp delSp modSp add mod ord">
        <pc:chgData name="Homero Luis Puello Galarcio" userId="18477fc33ece1123" providerId="LiveId" clId="{A10F6CB6-F808-4098-9531-03D51B26E99B}" dt="2025-08-24T21:04:31.057" v="2878"/>
        <pc:sldMkLst>
          <pc:docMk/>
          <pc:sldMk cId="1739585876" sldId="323"/>
        </pc:sldMkLst>
        <pc:spChg chg="del">
          <ac:chgData name="Homero Luis Puello Galarcio" userId="18477fc33ece1123" providerId="LiveId" clId="{A10F6CB6-F808-4098-9531-03D51B26E99B}" dt="2025-08-24T21:01:56.281" v="2722" actId="478"/>
          <ac:spMkLst>
            <pc:docMk/>
            <pc:sldMk cId="1739585876" sldId="323"/>
            <ac:spMk id="2" creationId="{06B98324-F697-7219-6154-E94DE5B98016}"/>
          </ac:spMkLst>
        </pc:spChg>
        <pc:spChg chg="del">
          <ac:chgData name="Homero Luis Puello Galarcio" userId="18477fc33ece1123" providerId="LiveId" clId="{A10F6CB6-F808-4098-9531-03D51B26E99B}" dt="2025-08-24T21:01:56.281" v="2722" actId="478"/>
          <ac:spMkLst>
            <pc:docMk/>
            <pc:sldMk cId="1739585876" sldId="323"/>
            <ac:spMk id="3" creationId="{59934290-F476-EADE-7D98-38313565D665}"/>
          </ac:spMkLst>
        </pc:spChg>
        <pc:spChg chg="add mod">
          <ac:chgData name="Homero Luis Puello Galarcio" userId="18477fc33ece1123" providerId="LiveId" clId="{A10F6CB6-F808-4098-9531-03D51B26E99B}" dt="2025-08-24T21:03:30.625" v="2855" actId="1035"/>
          <ac:spMkLst>
            <pc:docMk/>
            <pc:sldMk cId="1739585876" sldId="323"/>
            <ac:spMk id="4" creationId="{351E36D9-2503-D202-0749-CB305520D699}"/>
          </ac:spMkLst>
        </pc:spChg>
        <pc:spChg chg="add mod">
          <ac:chgData name="Homero Luis Puello Galarcio" userId="18477fc33ece1123" providerId="LiveId" clId="{A10F6CB6-F808-4098-9531-03D51B26E99B}" dt="2025-08-24T21:04:18.880" v="2876" actId="1035"/>
          <ac:spMkLst>
            <pc:docMk/>
            <pc:sldMk cId="1739585876" sldId="323"/>
            <ac:spMk id="6" creationId="{44790C51-523B-1090-2681-D62E71B9C05E}"/>
          </ac:spMkLst>
        </pc:spChg>
        <pc:spChg chg="mod">
          <ac:chgData name="Homero Luis Puello Galarcio" userId="18477fc33ece1123" providerId="LiveId" clId="{A10F6CB6-F808-4098-9531-03D51B26E99B}" dt="2025-08-24T21:04:18.880" v="2876" actId="1035"/>
          <ac:spMkLst>
            <pc:docMk/>
            <pc:sldMk cId="1739585876" sldId="323"/>
            <ac:spMk id="7" creationId="{6538A9A2-3303-1FDF-899A-97801FFC54FC}"/>
          </ac:spMkLst>
        </pc:spChg>
        <pc:spChg chg="mod">
          <ac:chgData name="Homero Luis Puello Galarcio" userId="18477fc33ece1123" providerId="LiveId" clId="{A10F6CB6-F808-4098-9531-03D51B26E99B}" dt="2025-08-24T21:04:18.880" v="2876" actId="1035"/>
          <ac:spMkLst>
            <pc:docMk/>
            <pc:sldMk cId="1739585876" sldId="323"/>
            <ac:spMk id="9" creationId="{AF0E6799-1665-DB4F-5638-CD1FB60FCD1E}"/>
          </ac:spMkLst>
        </pc:spChg>
        <pc:spChg chg="add mod">
          <ac:chgData name="Homero Luis Puello Galarcio" userId="18477fc33ece1123" providerId="LiveId" clId="{A10F6CB6-F808-4098-9531-03D51B26E99B}" dt="2025-08-24T21:04:18.880" v="2876" actId="1035"/>
          <ac:spMkLst>
            <pc:docMk/>
            <pc:sldMk cId="1739585876" sldId="323"/>
            <ac:spMk id="10" creationId="{3A05F8CB-1F38-9F65-C04F-7DD815F0E05C}"/>
          </ac:spMkLst>
        </pc:spChg>
        <pc:spChg chg="add mod">
          <ac:chgData name="Homero Luis Puello Galarcio" userId="18477fc33ece1123" providerId="LiveId" clId="{A10F6CB6-F808-4098-9531-03D51B26E99B}" dt="2025-08-24T21:04:18.880" v="2876" actId="1035"/>
          <ac:spMkLst>
            <pc:docMk/>
            <pc:sldMk cId="1739585876" sldId="323"/>
            <ac:spMk id="12" creationId="{FF446838-FF3E-1AF4-1DA2-12FFC9F63A10}"/>
          </ac:spMkLst>
        </pc:spChg>
        <pc:spChg chg="add mod">
          <ac:chgData name="Homero Luis Puello Galarcio" userId="18477fc33ece1123" providerId="LiveId" clId="{A10F6CB6-F808-4098-9531-03D51B26E99B}" dt="2025-08-24T21:04:18.880" v="2876" actId="1035"/>
          <ac:spMkLst>
            <pc:docMk/>
            <pc:sldMk cId="1739585876" sldId="323"/>
            <ac:spMk id="13" creationId="{A56BF7BE-6A51-4195-E9BF-D0F36142A30E}"/>
          </ac:spMkLst>
        </pc:spChg>
        <pc:spChg chg="add mod">
          <ac:chgData name="Homero Luis Puello Galarcio" userId="18477fc33ece1123" providerId="LiveId" clId="{A10F6CB6-F808-4098-9531-03D51B26E99B}" dt="2025-08-24T21:04:18.880" v="2876" actId="1035"/>
          <ac:spMkLst>
            <pc:docMk/>
            <pc:sldMk cId="1739585876" sldId="323"/>
            <ac:spMk id="15" creationId="{5B75F9F8-FEF1-CF33-B4E8-67DCD25696C7}"/>
          </ac:spMkLst>
        </pc:spChg>
        <pc:spChg chg="add mod">
          <ac:chgData name="Homero Luis Puello Galarcio" userId="18477fc33ece1123" providerId="LiveId" clId="{A10F6CB6-F808-4098-9531-03D51B26E99B}" dt="2025-08-24T21:04:18.880" v="2876" actId="1035"/>
          <ac:spMkLst>
            <pc:docMk/>
            <pc:sldMk cId="1739585876" sldId="323"/>
            <ac:spMk id="16" creationId="{FAECE781-1CEE-F590-6A70-FCDBDDAD73AE}"/>
          </ac:spMkLst>
        </pc:spChg>
        <pc:spChg chg="add mod">
          <ac:chgData name="Homero Luis Puello Galarcio" userId="18477fc33ece1123" providerId="LiveId" clId="{A10F6CB6-F808-4098-9531-03D51B26E99B}" dt="2025-08-24T21:04:18.880" v="2876" actId="1035"/>
          <ac:spMkLst>
            <pc:docMk/>
            <pc:sldMk cId="1739585876" sldId="323"/>
            <ac:spMk id="18" creationId="{A6966225-E251-8590-065D-80584DC581E0}"/>
          </ac:spMkLst>
        </pc:spChg>
        <pc:spChg chg="add mod">
          <ac:chgData name="Homero Luis Puello Galarcio" userId="18477fc33ece1123" providerId="LiveId" clId="{A10F6CB6-F808-4098-9531-03D51B26E99B}" dt="2025-08-24T21:04:18.880" v="2876" actId="1035"/>
          <ac:spMkLst>
            <pc:docMk/>
            <pc:sldMk cId="1739585876" sldId="323"/>
            <ac:spMk id="19" creationId="{D65B8011-BF81-CD9C-D842-55B5A50CEF13}"/>
          </ac:spMkLst>
        </pc:spChg>
        <pc:spChg chg="add mod">
          <ac:chgData name="Homero Luis Puello Galarcio" userId="18477fc33ece1123" providerId="LiveId" clId="{A10F6CB6-F808-4098-9531-03D51B26E99B}" dt="2025-08-24T21:04:13.404" v="2874" actId="122"/>
          <ac:spMkLst>
            <pc:docMk/>
            <pc:sldMk cId="1739585876" sldId="323"/>
            <ac:spMk id="20" creationId="{10263776-BAE2-E630-9087-10FED951455E}"/>
          </ac:spMkLst>
        </pc:spChg>
      </pc:sldChg>
      <pc:sldChg chg="addSp delSp modSp add mod ord">
        <pc:chgData name="Homero Luis Puello Galarcio" userId="18477fc33ece1123" providerId="LiveId" clId="{A10F6CB6-F808-4098-9531-03D51B26E99B}" dt="2025-08-24T20:27:30.321" v="1295"/>
        <pc:sldMkLst>
          <pc:docMk/>
          <pc:sldMk cId="297215233" sldId="324"/>
        </pc:sldMkLst>
        <pc:spChg chg="add mod">
          <ac:chgData name="Homero Luis Puello Galarcio" userId="18477fc33ece1123" providerId="LiveId" clId="{A10F6CB6-F808-4098-9531-03D51B26E99B}" dt="2025-08-24T19:54:10.624" v="189" actId="1036"/>
          <ac:spMkLst>
            <pc:docMk/>
            <pc:sldMk cId="297215233" sldId="324"/>
            <ac:spMk id="2" creationId="{B0D465C0-3A70-93C7-2442-797267025158}"/>
          </ac:spMkLst>
        </pc:spChg>
        <pc:spChg chg="del">
          <ac:chgData name="Homero Luis Puello Galarcio" userId="18477fc33ece1123" providerId="LiveId" clId="{A10F6CB6-F808-4098-9531-03D51B26E99B}" dt="2025-08-24T19:53:27.883" v="162" actId="478"/>
          <ac:spMkLst>
            <pc:docMk/>
            <pc:sldMk cId="297215233" sldId="324"/>
            <ac:spMk id="4" creationId="{90D5993F-C5F7-AAFC-0993-3D322CEBC5FD}"/>
          </ac:spMkLst>
        </pc:spChg>
        <pc:spChg chg="del">
          <ac:chgData name="Homero Luis Puello Galarcio" userId="18477fc33ece1123" providerId="LiveId" clId="{A10F6CB6-F808-4098-9531-03D51B26E99B}" dt="2025-08-24T19:53:31.503" v="163" actId="478"/>
          <ac:spMkLst>
            <pc:docMk/>
            <pc:sldMk cId="297215233" sldId="324"/>
            <ac:spMk id="5" creationId="{845BBAED-77E1-383C-D392-2016DEEB5CA9}"/>
          </ac:spMkLst>
        </pc:spChg>
        <pc:spChg chg="add mod">
          <ac:chgData name="Homero Luis Puello Galarcio" userId="18477fc33ece1123" providerId="LiveId" clId="{A10F6CB6-F808-4098-9531-03D51B26E99B}" dt="2025-08-24T19:53:49.724" v="167" actId="404"/>
          <ac:spMkLst>
            <pc:docMk/>
            <pc:sldMk cId="297215233" sldId="324"/>
            <ac:spMk id="7" creationId="{B788EB3E-8EE9-BCEC-6B2C-58B0B1ADBF56}"/>
          </ac:spMkLst>
        </pc:spChg>
        <pc:picChg chg="add mod">
          <ac:chgData name="Homero Luis Puello Galarcio" userId="18477fc33ece1123" providerId="LiveId" clId="{A10F6CB6-F808-4098-9531-03D51B26E99B}" dt="2025-08-24T19:54:15.918" v="195" actId="1038"/>
          <ac:picMkLst>
            <pc:docMk/>
            <pc:sldMk cId="297215233" sldId="324"/>
            <ac:picMk id="3" creationId="{E1F3907B-234F-6D7C-5721-46F033F8A5D8}"/>
          </ac:picMkLst>
        </pc:picChg>
        <pc:picChg chg="del">
          <ac:chgData name="Homero Luis Puello Galarcio" userId="18477fc33ece1123" providerId="LiveId" clId="{A10F6CB6-F808-4098-9531-03D51B26E99B}" dt="2025-08-24T19:53:27.883" v="162" actId="478"/>
          <ac:picMkLst>
            <pc:docMk/>
            <pc:sldMk cId="297215233" sldId="324"/>
            <ac:picMk id="6" creationId="{2048C943-A4FC-8405-E14D-4ECD63AC3A6B}"/>
          </ac:picMkLst>
        </pc:picChg>
        <pc:picChg chg="add mod">
          <ac:chgData name="Homero Luis Puello Galarcio" userId="18477fc33ece1123" providerId="LiveId" clId="{A10F6CB6-F808-4098-9531-03D51B26E99B}" dt="2025-08-24T20:27:30.321" v="1295"/>
          <ac:picMkLst>
            <pc:docMk/>
            <pc:sldMk cId="297215233" sldId="324"/>
            <ac:picMk id="8" creationId="{EE69767C-91A3-749A-2853-4D8DEC301EB5}"/>
          </ac:picMkLst>
        </pc:picChg>
        <pc:picChg chg="add mod">
          <ac:chgData name="Homero Luis Puello Galarcio" userId="18477fc33ece1123" providerId="LiveId" clId="{A10F6CB6-F808-4098-9531-03D51B26E99B}" dt="2025-08-24T20:27:30.321" v="1295"/>
          <ac:picMkLst>
            <pc:docMk/>
            <pc:sldMk cId="297215233" sldId="324"/>
            <ac:picMk id="9" creationId="{01C499DA-2F00-4E14-2AB8-DDFE20823389}"/>
          </ac:picMkLst>
        </pc:picChg>
        <pc:picChg chg="add mod">
          <ac:chgData name="Homero Luis Puello Galarcio" userId="18477fc33ece1123" providerId="LiveId" clId="{A10F6CB6-F808-4098-9531-03D51B26E99B}" dt="2025-08-24T20:27:30.321" v="1295"/>
          <ac:picMkLst>
            <pc:docMk/>
            <pc:sldMk cId="297215233" sldId="324"/>
            <ac:picMk id="10" creationId="{7B148EBA-C138-2733-574E-8443719CD7B2}"/>
          </ac:picMkLst>
        </pc:picChg>
      </pc:sldChg>
      <pc:sldChg chg="addSp delSp modSp add del mod ord modAnim">
        <pc:chgData name="Homero Luis Puello Galarcio" userId="18477fc33ece1123" providerId="LiveId" clId="{A10F6CB6-F808-4098-9531-03D51B26E99B}" dt="2025-08-24T20:28:09.268" v="1298"/>
        <pc:sldMkLst>
          <pc:docMk/>
          <pc:sldMk cId="2656172066" sldId="325"/>
        </pc:sldMkLst>
        <pc:spChg chg="add mod">
          <ac:chgData name="Homero Luis Puello Galarcio" userId="18477fc33ece1123" providerId="LiveId" clId="{A10F6CB6-F808-4098-9531-03D51B26E99B}" dt="2025-08-24T19:55:55.040" v="227" actId="1076"/>
          <ac:spMkLst>
            <pc:docMk/>
            <pc:sldMk cId="2656172066" sldId="325"/>
            <ac:spMk id="2" creationId="{02AD7490-0117-BDF0-661B-3CC5AD20EE15}"/>
          </ac:spMkLst>
        </pc:spChg>
        <pc:spChg chg="add mod">
          <ac:chgData name="Homero Luis Puello Galarcio" userId="18477fc33ece1123" providerId="LiveId" clId="{A10F6CB6-F808-4098-9531-03D51B26E99B}" dt="2025-08-24T19:56:38.053" v="254" actId="1038"/>
          <ac:spMkLst>
            <pc:docMk/>
            <pc:sldMk cId="2656172066" sldId="325"/>
            <ac:spMk id="3" creationId="{BDB5E6DA-C629-4BE2-2B31-7154C2EE343C}"/>
          </ac:spMkLst>
        </pc:spChg>
        <pc:spChg chg="del">
          <ac:chgData name="Homero Luis Puello Galarcio" userId="18477fc33ece1123" providerId="LiveId" clId="{A10F6CB6-F808-4098-9531-03D51B26E99B}" dt="2025-08-24T19:55:29.410" v="209" actId="478"/>
          <ac:spMkLst>
            <pc:docMk/>
            <pc:sldMk cId="2656172066" sldId="325"/>
            <ac:spMk id="5" creationId="{793AA849-2B70-53CA-7D70-839FFA1CC8E3}"/>
          </ac:spMkLst>
        </pc:spChg>
        <pc:spChg chg="del">
          <ac:chgData name="Homero Luis Puello Galarcio" userId="18477fc33ece1123" providerId="LiveId" clId="{A10F6CB6-F808-4098-9531-03D51B26E99B}" dt="2025-08-24T19:55:29.410" v="209" actId="478"/>
          <ac:spMkLst>
            <pc:docMk/>
            <pc:sldMk cId="2656172066" sldId="325"/>
            <ac:spMk id="6" creationId="{CA50143D-7B95-D3E7-639E-ADC32F9427D8}"/>
          </ac:spMkLst>
        </pc:spChg>
        <pc:spChg chg="add mod">
          <ac:chgData name="Homero Luis Puello Galarcio" userId="18477fc33ece1123" providerId="LiveId" clId="{A10F6CB6-F808-4098-9531-03D51B26E99B}" dt="2025-08-24T19:56:48.516" v="255" actId="14100"/>
          <ac:spMkLst>
            <pc:docMk/>
            <pc:sldMk cId="2656172066" sldId="325"/>
            <ac:spMk id="7" creationId="{3119A3FF-A8BD-E67A-0FC4-4D2A9B765535}"/>
          </ac:spMkLst>
        </pc:spChg>
        <pc:spChg chg="add mod">
          <ac:chgData name="Homero Luis Puello Galarcio" userId="18477fc33ece1123" providerId="LiveId" clId="{A10F6CB6-F808-4098-9531-03D51B26E99B}" dt="2025-08-24T19:56:38.053" v="254" actId="1038"/>
          <ac:spMkLst>
            <pc:docMk/>
            <pc:sldMk cId="2656172066" sldId="325"/>
            <ac:spMk id="10" creationId="{80504119-CC9C-74AB-6D24-3369685BCB9F}"/>
          </ac:spMkLst>
        </pc:spChg>
        <pc:spChg chg="add mod">
          <ac:chgData name="Homero Luis Puello Galarcio" userId="18477fc33ece1123" providerId="LiveId" clId="{A10F6CB6-F808-4098-9531-03D51B26E99B}" dt="2025-08-24T19:56:38.053" v="254" actId="1038"/>
          <ac:spMkLst>
            <pc:docMk/>
            <pc:sldMk cId="2656172066" sldId="325"/>
            <ac:spMk id="11" creationId="{E97160F2-5FD1-7FF0-E4A6-340713C6DF3D}"/>
          </ac:spMkLst>
        </pc:spChg>
        <pc:spChg chg="add mod">
          <ac:chgData name="Homero Luis Puello Galarcio" userId="18477fc33ece1123" providerId="LiveId" clId="{A10F6CB6-F808-4098-9531-03D51B26E99B}" dt="2025-08-24T19:56:38.053" v="254" actId="1038"/>
          <ac:spMkLst>
            <pc:docMk/>
            <pc:sldMk cId="2656172066" sldId="325"/>
            <ac:spMk id="14" creationId="{D2FE1AFE-CA3A-516E-0AC9-F19CCC59D019}"/>
          </ac:spMkLst>
        </pc:spChg>
        <pc:spChg chg="add mod">
          <ac:chgData name="Homero Luis Puello Galarcio" userId="18477fc33ece1123" providerId="LiveId" clId="{A10F6CB6-F808-4098-9531-03D51B26E99B}" dt="2025-08-24T19:56:38.053" v="254" actId="1038"/>
          <ac:spMkLst>
            <pc:docMk/>
            <pc:sldMk cId="2656172066" sldId="325"/>
            <ac:spMk id="15" creationId="{9C9A4DEF-5949-DF22-E865-2EBC04F1BB1D}"/>
          </ac:spMkLst>
        </pc:spChg>
        <pc:spChg chg="mod">
          <ac:chgData name="Homero Luis Puello Galarcio" userId="18477fc33ece1123" providerId="LiveId" clId="{A10F6CB6-F808-4098-9531-03D51B26E99B}" dt="2025-08-24T19:56:38.053" v="254" actId="1038"/>
          <ac:spMkLst>
            <pc:docMk/>
            <pc:sldMk cId="2656172066" sldId="325"/>
            <ac:spMk id="18" creationId="{43E5A809-7A6D-4258-1161-438C65EDFAA4}"/>
          </ac:spMkLst>
        </pc:spChg>
        <pc:spChg chg="add mod">
          <ac:chgData name="Homero Luis Puello Galarcio" userId="18477fc33ece1123" providerId="LiveId" clId="{A10F6CB6-F808-4098-9531-03D51B26E99B}" dt="2025-08-24T19:56:53.124" v="256" actId="14100"/>
          <ac:spMkLst>
            <pc:docMk/>
            <pc:sldMk cId="2656172066" sldId="325"/>
            <ac:spMk id="19" creationId="{1E80F295-6FFB-0FE0-16E6-61751694496A}"/>
          </ac:spMkLst>
        </pc:spChg>
        <pc:spChg chg="add mod">
          <ac:chgData name="Homero Luis Puello Galarcio" userId="18477fc33ece1123" providerId="LiveId" clId="{A10F6CB6-F808-4098-9531-03D51B26E99B}" dt="2025-08-24T19:56:58.597" v="257" actId="14100"/>
          <ac:spMkLst>
            <pc:docMk/>
            <pc:sldMk cId="2656172066" sldId="325"/>
            <ac:spMk id="22" creationId="{C2401756-BBA4-3E07-0FE0-A02590DFF364}"/>
          </ac:spMkLst>
        </pc:spChg>
        <pc:spChg chg="add mod">
          <ac:chgData name="Homero Luis Puello Galarcio" userId="18477fc33ece1123" providerId="LiveId" clId="{A10F6CB6-F808-4098-9531-03D51B26E99B}" dt="2025-08-24T19:55:36.278" v="210"/>
          <ac:spMkLst>
            <pc:docMk/>
            <pc:sldMk cId="2656172066" sldId="325"/>
            <ac:spMk id="23" creationId="{F73BEEA2-9B73-D732-DDEF-8D24A620C146}"/>
          </ac:spMkLst>
        </pc:spChg>
        <pc:picChg chg="del">
          <ac:chgData name="Homero Luis Puello Galarcio" userId="18477fc33ece1123" providerId="LiveId" clId="{A10F6CB6-F808-4098-9531-03D51B26E99B}" dt="2025-08-24T19:55:29.410" v="209" actId="478"/>
          <ac:picMkLst>
            <pc:docMk/>
            <pc:sldMk cId="2656172066" sldId="325"/>
            <ac:picMk id="4" creationId="{8CD4BBC3-A53F-E663-28DB-058A44386B6C}"/>
          </ac:picMkLst>
        </pc:picChg>
        <pc:picChg chg="mod">
          <ac:chgData name="Homero Luis Puello Galarcio" userId="18477fc33ece1123" providerId="LiveId" clId="{A10F6CB6-F808-4098-9531-03D51B26E99B}" dt="2025-08-24T19:56:38.053" v="254" actId="1038"/>
          <ac:picMkLst>
            <pc:docMk/>
            <pc:sldMk cId="2656172066" sldId="325"/>
            <ac:picMk id="8" creationId="{B473DFFF-BA0C-9C85-07BE-34A92E9199B2}"/>
          </ac:picMkLst>
        </pc:picChg>
        <pc:picChg chg="mod">
          <ac:chgData name="Homero Luis Puello Galarcio" userId="18477fc33ece1123" providerId="LiveId" clId="{A10F6CB6-F808-4098-9531-03D51B26E99B}" dt="2025-08-24T19:56:20.343" v="231" actId="14100"/>
          <ac:picMkLst>
            <pc:docMk/>
            <pc:sldMk cId="2656172066" sldId="325"/>
            <ac:picMk id="21" creationId="{AEE6C141-F32F-3595-AC23-679B811957E3}"/>
          </ac:picMkLst>
        </pc:picChg>
        <pc:picChg chg="add mod">
          <ac:chgData name="Homero Luis Puello Galarcio" userId="18477fc33ece1123" providerId="LiveId" clId="{A10F6CB6-F808-4098-9531-03D51B26E99B}" dt="2025-08-24T20:28:09.268" v="1298"/>
          <ac:picMkLst>
            <pc:docMk/>
            <pc:sldMk cId="2656172066" sldId="325"/>
            <ac:picMk id="24" creationId="{D3C4DF26-5D03-761C-AD50-4FA9F7062B17}"/>
          </ac:picMkLst>
        </pc:picChg>
        <pc:picChg chg="add mod">
          <ac:chgData name="Homero Luis Puello Galarcio" userId="18477fc33ece1123" providerId="LiveId" clId="{A10F6CB6-F808-4098-9531-03D51B26E99B}" dt="2025-08-24T20:28:09.268" v="1298"/>
          <ac:picMkLst>
            <pc:docMk/>
            <pc:sldMk cId="2656172066" sldId="325"/>
            <ac:picMk id="25" creationId="{EC45DE1B-57E1-34FA-3B2F-E4F354C06387}"/>
          </ac:picMkLst>
        </pc:picChg>
        <pc:picChg chg="add mod">
          <ac:chgData name="Homero Luis Puello Galarcio" userId="18477fc33ece1123" providerId="LiveId" clId="{A10F6CB6-F808-4098-9531-03D51B26E99B}" dt="2025-08-24T20:28:09.268" v="1298"/>
          <ac:picMkLst>
            <pc:docMk/>
            <pc:sldMk cId="2656172066" sldId="325"/>
            <ac:picMk id="26" creationId="{5AFBDCCC-31E5-1764-837D-70A7BD8FB33D}"/>
          </ac:picMkLst>
        </pc:picChg>
      </pc:sldChg>
      <pc:sldChg chg="addSp delSp modSp add mod ord modAnim">
        <pc:chgData name="Homero Luis Puello Galarcio" userId="18477fc33ece1123" providerId="LiveId" clId="{A10F6CB6-F808-4098-9531-03D51B26E99B}" dt="2025-08-24T20:27:37.701" v="1296"/>
        <pc:sldMkLst>
          <pc:docMk/>
          <pc:sldMk cId="1361914535" sldId="326"/>
        </pc:sldMkLst>
        <pc:spChg chg="del">
          <ac:chgData name="Homero Luis Puello Galarcio" userId="18477fc33ece1123" providerId="LiveId" clId="{A10F6CB6-F808-4098-9531-03D51B26E99B}" dt="2025-08-24T20:01:56.901" v="307" actId="478"/>
          <ac:spMkLst>
            <pc:docMk/>
            <pc:sldMk cId="1361914535" sldId="326"/>
            <ac:spMk id="2" creationId="{F8F58F7F-2D94-2791-56CD-7C52708207E0}"/>
          </ac:spMkLst>
        </pc:spChg>
        <pc:spChg chg="add mod">
          <ac:chgData name="Homero Luis Puello Galarcio" userId="18477fc33ece1123" providerId="LiveId" clId="{A10F6CB6-F808-4098-9531-03D51B26E99B}" dt="2025-08-24T20:02:27.335" v="346" actId="1038"/>
          <ac:spMkLst>
            <pc:docMk/>
            <pc:sldMk cId="1361914535" sldId="326"/>
            <ac:spMk id="4" creationId="{75438A58-7F1B-A3FC-1BDD-47F5775E3E18}"/>
          </ac:spMkLst>
        </pc:spChg>
        <pc:spChg chg="del">
          <ac:chgData name="Homero Luis Puello Galarcio" userId="18477fc33ece1123" providerId="LiveId" clId="{A10F6CB6-F808-4098-9531-03D51B26E99B}" dt="2025-08-24T20:03:01.324" v="372" actId="478"/>
          <ac:spMkLst>
            <pc:docMk/>
            <pc:sldMk cId="1361914535" sldId="326"/>
            <ac:spMk id="5" creationId="{86DDF4A8-5B80-D5A8-173B-1139B86DE5A1}"/>
          </ac:spMkLst>
        </pc:spChg>
        <pc:spChg chg="mod">
          <ac:chgData name="Homero Luis Puello Galarcio" userId="18477fc33ece1123" providerId="LiveId" clId="{A10F6CB6-F808-4098-9531-03D51B26E99B}" dt="2025-08-24T20:04:08.316" v="445" actId="14100"/>
          <ac:spMkLst>
            <pc:docMk/>
            <pc:sldMk cId="1361914535" sldId="326"/>
            <ac:spMk id="6" creationId="{1BF487BD-6C14-9929-F7A3-DCA49534D383}"/>
          </ac:spMkLst>
        </pc:spChg>
        <pc:spChg chg="del">
          <ac:chgData name="Homero Luis Puello Galarcio" userId="18477fc33ece1123" providerId="LiveId" clId="{A10F6CB6-F808-4098-9531-03D51B26E99B}" dt="2025-08-24T20:02:03.039" v="308" actId="478"/>
          <ac:spMkLst>
            <pc:docMk/>
            <pc:sldMk cId="1361914535" sldId="326"/>
            <ac:spMk id="7" creationId="{5A6D8B78-9E27-81E1-E19E-A4E1024E2B15}"/>
          </ac:spMkLst>
        </pc:spChg>
        <pc:spChg chg="add mod">
          <ac:chgData name="Homero Luis Puello Galarcio" userId="18477fc33ece1123" providerId="LiveId" clId="{A10F6CB6-F808-4098-9531-03D51B26E99B}" dt="2025-08-24T20:04:03.806" v="444" actId="1038"/>
          <ac:spMkLst>
            <pc:docMk/>
            <pc:sldMk cId="1361914535" sldId="326"/>
            <ac:spMk id="8" creationId="{89E43792-0607-B4DA-EFA2-2E983907BE3A}"/>
          </ac:spMkLst>
        </pc:spChg>
        <pc:spChg chg="add mod">
          <ac:chgData name="Homero Luis Puello Galarcio" userId="18477fc33ece1123" providerId="LiveId" clId="{A10F6CB6-F808-4098-9531-03D51B26E99B}" dt="2025-08-24T20:04:03.806" v="444" actId="1038"/>
          <ac:spMkLst>
            <pc:docMk/>
            <pc:sldMk cId="1361914535" sldId="326"/>
            <ac:spMk id="9" creationId="{3EF62E74-BB66-D644-7790-58E124357290}"/>
          </ac:spMkLst>
        </pc:spChg>
        <pc:spChg chg="add mod">
          <ac:chgData name="Homero Luis Puello Galarcio" userId="18477fc33ece1123" providerId="LiveId" clId="{A10F6CB6-F808-4098-9531-03D51B26E99B}" dt="2025-08-24T20:03:20.782" v="398" actId="1037"/>
          <ac:spMkLst>
            <pc:docMk/>
            <pc:sldMk cId="1361914535" sldId="326"/>
            <ac:spMk id="10" creationId="{CBEEE970-D9D3-08A0-76E5-75584019A3D6}"/>
          </ac:spMkLst>
        </pc:spChg>
        <pc:spChg chg="mod">
          <ac:chgData name="Homero Luis Puello Galarcio" userId="18477fc33ece1123" providerId="LiveId" clId="{A10F6CB6-F808-4098-9531-03D51B26E99B}" dt="2025-08-24T20:05:04.998" v="492" actId="1037"/>
          <ac:spMkLst>
            <pc:docMk/>
            <pc:sldMk cId="1361914535" sldId="326"/>
            <ac:spMk id="12" creationId="{E70D8DCB-796A-ED20-92CC-3C3EE3AB6E6A}"/>
          </ac:spMkLst>
        </pc:spChg>
        <pc:spChg chg="add mod">
          <ac:chgData name="Homero Luis Puello Galarcio" userId="18477fc33ece1123" providerId="LiveId" clId="{A10F6CB6-F808-4098-9531-03D51B26E99B}" dt="2025-08-24T20:03:14.651" v="391" actId="1037"/>
          <ac:spMkLst>
            <pc:docMk/>
            <pc:sldMk cId="1361914535" sldId="326"/>
            <ac:spMk id="13" creationId="{B6015695-57BE-0E2F-F153-22D694533A6A}"/>
          </ac:spMkLst>
        </pc:spChg>
        <pc:spChg chg="mod">
          <ac:chgData name="Homero Luis Puello Galarcio" userId="18477fc33ece1123" providerId="LiveId" clId="{A10F6CB6-F808-4098-9531-03D51B26E99B}" dt="2025-08-24T20:03:14.651" v="391" actId="1037"/>
          <ac:spMkLst>
            <pc:docMk/>
            <pc:sldMk cId="1361914535" sldId="326"/>
            <ac:spMk id="14" creationId="{3C1FA09B-BB0C-1042-FCDD-93686FDA3B29}"/>
          </ac:spMkLst>
        </pc:spChg>
        <pc:spChg chg="mod">
          <ac:chgData name="Homero Luis Puello Galarcio" userId="18477fc33ece1123" providerId="LiveId" clId="{A10F6CB6-F808-4098-9531-03D51B26E99B}" dt="2025-08-24T20:03:34.366" v="404" actId="404"/>
          <ac:spMkLst>
            <pc:docMk/>
            <pc:sldMk cId="1361914535" sldId="326"/>
            <ac:spMk id="15" creationId="{0BE1B71D-3101-9FA5-AFEA-19026531909B}"/>
          </ac:spMkLst>
        </pc:spChg>
        <pc:spChg chg="mod">
          <ac:chgData name="Homero Luis Puello Galarcio" userId="18477fc33ece1123" providerId="LiveId" clId="{A10F6CB6-F808-4098-9531-03D51B26E99B}" dt="2025-08-24T20:03:14.651" v="391" actId="1037"/>
          <ac:spMkLst>
            <pc:docMk/>
            <pc:sldMk cId="1361914535" sldId="326"/>
            <ac:spMk id="16" creationId="{6610CAE7-CA31-F575-8CD6-6D0C33EABB38}"/>
          </ac:spMkLst>
        </pc:spChg>
        <pc:spChg chg="add del mod">
          <ac:chgData name="Homero Luis Puello Galarcio" userId="18477fc33ece1123" providerId="LiveId" clId="{A10F6CB6-F808-4098-9531-03D51B26E99B}" dt="2025-08-24T20:03:05.165" v="373" actId="478"/>
          <ac:spMkLst>
            <pc:docMk/>
            <pc:sldMk cId="1361914535" sldId="326"/>
            <ac:spMk id="17" creationId="{53CC4E8A-0704-5099-A441-CC6BE2CC4015}"/>
          </ac:spMkLst>
        </pc:spChg>
        <pc:spChg chg="add mod">
          <ac:chgData name="Homero Luis Puello Galarcio" userId="18477fc33ece1123" providerId="LiveId" clId="{A10F6CB6-F808-4098-9531-03D51B26E99B}" dt="2025-08-24T20:04:57.624" v="488" actId="14100"/>
          <ac:spMkLst>
            <pc:docMk/>
            <pc:sldMk cId="1361914535" sldId="326"/>
            <ac:spMk id="18" creationId="{0E1CF052-B463-1416-C002-6FBA63556B03}"/>
          </ac:spMkLst>
        </pc:spChg>
        <pc:spChg chg="add mod">
          <ac:chgData name="Homero Luis Puello Galarcio" userId="18477fc33ece1123" providerId="LiveId" clId="{A10F6CB6-F808-4098-9531-03D51B26E99B}" dt="2025-08-24T20:04:47.718" v="487" actId="1038"/>
          <ac:spMkLst>
            <pc:docMk/>
            <pc:sldMk cId="1361914535" sldId="326"/>
            <ac:spMk id="19" creationId="{0BBC97DF-DD63-500E-E06C-C28FA3D5FEC7}"/>
          </ac:spMkLst>
        </pc:spChg>
        <pc:spChg chg="add mod">
          <ac:chgData name="Homero Luis Puello Galarcio" userId="18477fc33ece1123" providerId="LiveId" clId="{A10F6CB6-F808-4098-9531-03D51B26E99B}" dt="2025-08-24T20:04:42.760" v="468" actId="1038"/>
          <ac:spMkLst>
            <pc:docMk/>
            <pc:sldMk cId="1361914535" sldId="326"/>
            <ac:spMk id="20" creationId="{5BBBA427-B93A-6FCB-8667-275D340CE819}"/>
          </ac:spMkLst>
        </pc:spChg>
        <pc:spChg chg="mod">
          <ac:chgData name="Homero Luis Puello Galarcio" userId="18477fc33ece1123" providerId="LiveId" clId="{A10F6CB6-F808-4098-9531-03D51B26E99B}" dt="2025-08-24T20:03:39.602" v="405" actId="404"/>
          <ac:spMkLst>
            <pc:docMk/>
            <pc:sldMk cId="1361914535" sldId="326"/>
            <ac:spMk id="21" creationId="{C4DB8B21-390F-F515-C924-DA32814AAE36}"/>
          </ac:spMkLst>
        </pc:spChg>
        <pc:spChg chg="mod">
          <ac:chgData name="Homero Luis Puello Galarcio" userId="18477fc33ece1123" providerId="LiveId" clId="{A10F6CB6-F808-4098-9531-03D51B26E99B}" dt="2025-08-24T20:09:08.735" v="589" actId="1036"/>
          <ac:spMkLst>
            <pc:docMk/>
            <pc:sldMk cId="1361914535" sldId="326"/>
            <ac:spMk id="23" creationId="{D04914B3-97D6-E5FD-A110-9C0C49B7F1A1}"/>
          </ac:spMkLst>
        </pc:spChg>
        <pc:spChg chg="mod">
          <ac:chgData name="Homero Luis Puello Galarcio" userId="18477fc33ece1123" providerId="LiveId" clId="{A10F6CB6-F808-4098-9531-03D51B26E99B}" dt="2025-08-24T20:09:08.735" v="589" actId="1036"/>
          <ac:spMkLst>
            <pc:docMk/>
            <pc:sldMk cId="1361914535" sldId="326"/>
            <ac:spMk id="24" creationId="{259554E4-867F-A92E-00B8-A19501DB198C}"/>
          </ac:spMkLst>
        </pc:spChg>
        <pc:spChg chg="mod">
          <ac:chgData name="Homero Luis Puello Galarcio" userId="18477fc33ece1123" providerId="LiveId" clId="{A10F6CB6-F808-4098-9531-03D51B26E99B}" dt="2025-08-24T20:09:08.735" v="589" actId="1036"/>
          <ac:spMkLst>
            <pc:docMk/>
            <pc:sldMk cId="1361914535" sldId="326"/>
            <ac:spMk id="25" creationId="{CDB1DE62-4608-9924-39F8-4BBD13819958}"/>
          </ac:spMkLst>
        </pc:spChg>
        <pc:spChg chg="add mod">
          <ac:chgData name="Homero Luis Puello Galarcio" userId="18477fc33ece1123" providerId="LiveId" clId="{A10F6CB6-F808-4098-9531-03D51B26E99B}" dt="2025-08-24T20:09:48.426" v="600" actId="1038"/>
          <ac:spMkLst>
            <pc:docMk/>
            <pc:sldMk cId="1361914535" sldId="326"/>
            <ac:spMk id="26" creationId="{ADF65057-DF79-B4FE-64FD-C6C3B10C7864}"/>
          </ac:spMkLst>
        </pc:spChg>
        <pc:spChg chg="mod">
          <ac:chgData name="Homero Luis Puello Galarcio" userId="18477fc33ece1123" providerId="LiveId" clId="{A10F6CB6-F808-4098-9531-03D51B26E99B}" dt="2025-08-24T20:09:48.426" v="600" actId="1038"/>
          <ac:spMkLst>
            <pc:docMk/>
            <pc:sldMk cId="1361914535" sldId="326"/>
            <ac:spMk id="27" creationId="{17E2498A-835D-843D-957A-CEA6FCFA1C06}"/>
          </ac:spMkLst>
        </pc:spChg>
        <pc:spChg chg="mod">
          <ac:chgData name="Homero Luis Puello Galarcio" userId="18477fc33ece1123" providerId="LiveId" clId="{A10F6CB6-F808-4098-9531-03D51B26E99B}" dt="2025-08-24T20:05:15.774" v="493" actId="14100"/>
          <ac:spMkLst>
            <pc:docMk/>
            <pc:sldMk cId="1361914535" sldId="326"/>
            <ac:spMk id="28" creationId="{C3E86553-F88A-1074-7E3C-9EC5353DAAA3}"/>
          </ac:spMkLst>
        </pc:spChg>
        <pc:picChg chg="del">
          <ac:chgData name="Homero Luis Puello Galarcio" userId="18477fc33ece1123" providerId="LiveId" clId="{A10F6CB6-F808-4098-9531-03D51B26E99B}" dt="2025-08-24T20:01:56.901" v="307" actId="478"/>
          <ac:picMkLst>
            <pc:docMk/>
            <pc:sldMk cId="1361914535" sldId="326"/>
            <ac:picMk id="3" creationId="{DC5994CE-C15F-4210-BDDB-7FC1275B7C9E}"/>
          </ac:picMkLst>
        </pc:picChg>
        <pc:picChg chg="add mod">
          <ac:chgData name="Homero Luis Puello Galarcio" userId="18477fc33ece1123" providerId="LiveId" clId="{A10F6CB6-F808-4098-9531-03D51B26E99B}" dt="2025-08-24T20:27:37.701" v="1296"/>
          <ac:picMkLst>
            <pc:docMk/>
            <pc:sldMk cId="1361914535" sldId="326"/>
            <ac:picMk id="29" creationId="{1372A5A8-2BB4-42EF-0997-B220BC58DB1B}"/>
          </ac:picMkLst>
        </pc:picChg>
        <pc:picChg chg="add mod">
          <ac:chgData name="Homero Luis Puello Galarcio" userId="18477fc33ece1123" providerId="LiveId" clId="{A10F6CB6-F808-4098-9531-03D51B26E99B}" dt="2025-08-24T20:27:37.701" v="1296"/>
          <ac:picMkLst>
            <pc:docMk/>
            <pc:sldMk cId="1361914535" sldId="326"/>
            <ac:picMk id="30" creationId="{79453356-4475-CDF4-5837-4EB42B7F52C8}"/>
          </ac:picMkLst>
        </pc:picChg>
        <pc:picChg chg="add mod">
          <ac:chgData name="Homero Luis Puello Galarcio" userId="18477fc33ece1123" providerId="LiveId" clId="{A10F6CB6-F808-4098-9531-03D51B26E99B}" dt="2025-08-24T20:27:37.701" v="1296"/>
          <ac:picMkLst>
            <pc:docMk/>
            <pc:sldMk cId="1361914535" sldId="326"/>
            <ac:picMk id="31" creationId="{77E29D99-82D7-6A93-267B-A755AF9D91BB}"/>
          </ac:picMkLst>
        </pc:picChg>
      </pc:sldChg>
      <pc:sldChg chg="addSp delSp modSp add mod ord delAnim">
        <pc:chgData name="Homero Luis Puello Galarcio" userId="18477fc33ece1123" providerId="LiveId" clId="{A10F6CB6-F808-4098-9531-03D51B26E99B}" dt="2025-08-24T20:28:13.182" v="1299"/>
        <pc:sldMkLst>
          <pc:docMk/>
          <pc:sldMk cId="2356189240" sldId="327"/>
        </pc:sldMkLst>
        <pc:spChg chg="del">
          <ac:chgData name="Homero Luis Puello Galarcio" userId="18477fc33ece1123" providerId="LiveId" clId="{A10F6CB6-F808-4098-9531-03D51B26E99B}" dt="2025-08-24T20:05:54.545" v="498" actId="478"/>
          <ac:spMkLst>
            <pc:docMk/>
            <pc:sldMk cId="2356189240" sldId="327"/>
            <ac:spMk id="2" creationId="{3DF5C2C3-6D21-BF43-0DD5-B43154F16CE6}"/>
          </ac:spMkLst>
        </pc:spChg>
        <pc:spChg chg="del">
          <ac:chgData name="Homero Luis Puello Galarcio" userId="18477fc33ece1123" providerId="LiveId" clId="{A10F6CB6-F808-4098-9531-03D51B26E99B}" dt="2025-08-24T20:05:54.545" v="498" actId="478"/>
          <ac:spMkLst>
            <pc:docMk/>
            <pc:sldMk cId="2356189240" sldId="327"/>
            <ac:spMk id="3" creationId="{820F5102-5689-4AFF-566D-0B3DB5D8695C}"/>
          </ac:spMkLst>
        </pc:spChg>
        <pc:spChg chg="add mod">
          <ac:chgData name="Homero Luis Puello Galarcio" userId="18477fc33ece1123" providerId="LiveId" clId="{A10F6CB6-F808-4098-9531-03D51B26E99B}" dt="2025-08-24T20:06:19.815" v="513" actId="1036"/>
          <ac:spMkLst>
            <pc:docMk/>
            <pc:sldMk cId="2356189240" sldId="327"/>
            <ac:spMk id="5" creationId="{6267373F-076B-05E2-D9E9-7DCE8A0D4971}"/>
          </ac:spMkLst>
        </pc:spChg>
        <pc:spChg chg="del">
          <ac:chgData name="Homero Luis Puello Galarcio" userId="18477fc33ece1123" providerId="LiveId" clId="{A10F6CB6-F808-4098-9531-03D51B26E99B}" dt="2025-08-24T20:05:54.545" v="498" actId="478"/>
          <ac:spMkLst>
            <pc:docMk/>
            <pc:sldMk cId="2356189240" sldId="327"/>
            <ac:spMk id="7" creationId="{E2504247-ADE6-8EF3-AAB5-D5A6D72F27FC}"/>
          </ac:spMkLst>
        </pc:spChg>
        <pc:spChg chg="del">
          <ac:chgData name="Homero Luis Puello Galarcio" userId="18477fc33ece1123" providerId="LiveId" clId="{A10F6CB6-F808-4098-9531-03D51B26E99B}" dt="2025-08-24T20:05:54.545" v="498" actId="478"/>
          <ac:spMkLst>
            <pc:docMk/>
            <pc:sldMk cId="2356189240" sldId="327"/>
            <ac:spMk id="10" creationId="{622E773D-5101-0490-01DD-ADFB3001C47E}"/>
          </ac:spMkLst>
        </pc:spChg>
        <pc:spChg chg="del">
          <ac:chgData name="Homero Luis Puello Galarcio" userId="18477fc33ece1123" providerId="LiveId" clId="{A10F6CB6-F808-4098-9531-03D51B26E99B}" dt="2025-08-24T20:05:54.545" v="498" actId="478"/>
          <ac:spMkLst>
            <pc:docMk/>
            <pc:sldMk cId="2356189240" sldId="327"/>
            <ac:spMk id="11" creationId="{7FA3264C-190B-0E23-F349-06D7BC72E1FD}"/>
          </ac:spMkLst>
        </pc:spChg>
        <pc:spChg chg="del">
          <ac:chgData name="Homero Luis Puello Galarcio" userId="18477fc33ece1123" providerId="LiveId" clId="{A10F6CB6-F808-4098-9531-03D51B26E99B}" dt="2025-08-24T20:05:54.545" v="498" actId="478"/>
          <ac:spMkLst>
            <pc:docMk/>
            <pc:sldMk cId="2356189240" sldId="327"/>
            <ac:spMk id="15" creationId="{205B2CA3-C97F-1E92-A2C2-B531E9DF3E7E}"/>
          </ac:spMkLst>
        </pc:spChg>
        <pc:spChg chg="del">
          <ac:chgData name="Homero Luis Puello Galarcio" userId="18477fc33ece1123" providerId="LiveId" clId="{A10F6CB6-F808-4098-9531-03D51B26E99B}" dt="2025-08-24T20:05:54.545" v="498" actId="478"/>
          <ac:spMkLst>
            <pc:docMk/>
            <pc:sldMk cId="2356189240" sldId="327"/>
            <ac:spMk id="18" creationId="{7B6B01F9-76D3-547B-E4E3-BB4564269A72}"/>
          </ac:spMkLst>
        </pc:spChg>
        <pc:spChg chg="del">
          <ac:chgData name="Homero Luis Puello Galarcio" userId="18477fc33ece1123" providerId="LiveId" clId="{A10F6CB6-F808-4098-9531-03D51B26E99B}" dt="2025-08-24T20:05:54.545" v="498" actId="478"/>
          <ac:spMkLst>
            <pc:docMk/>
            <pc:sldMk cId="2356189240" sldId="327"/>
            <ac:spMk id="19" creationId="{A88B0855-B5C8-6005-FE37-82BE70C1E6FD}"/>
          </ac:spMkLst>
        </pc:spChg>
        <pc:spChg chg="del">
          <ac:chgData name="Homero Luis Puello Galarcio" userId="18477fc33ece1123" providerId="LiveId" clId="{A10F6CB6-F808-4098-9531-03D51B26E99B}" dt="2025-08-24T20:05:54.545" v="498" actId="478"/>
          <ac:spMkLst>
            <pc:docMk/>
            <pc:sldMk cId="2356189240" sldId="327"/>
            <ac:spMk id="22" creationId="{C97487AA-FD50-4D33-6C14-7B9A9843D920}"/>
          </ac:spMkLst>
        </pc:spChg>
        <pc:spChg chg="del">
          <ac:chgData name="Homero Luis Puello Galarcio" userId="18477fc33ece1123" providerId="LiveId" clId="{A10F6CB6-F808-4098-9531-03D51B26E99B}" dt="2025-08-24T20:05:54.545" v="498" actId="478"/>
          <ac:spMkLst>
            <pc:docMk/>
            <pc:sldMk cId="2356189240" sldId="327"/>
            <ac:spMk id="23" creationId="{8A692594-80FD-E776-3BC1-94FF7CA40AD5}"/>
          </ac:spMkLst>
        </pc:spChg>
        <pc:picChg chg="add mod">
          <ac:chgData name="Homero Luis Puello Galarcio" userId="18477fc33ece1123" providerId="LiveId" clId="{A10F6CB6-F808-4098-9531-03D51B26E99B}" dt="2025-08-24T20:06:50.590" v="568" actId="1035"/>
          <ac:picMkLst>
            <pc:docMk/>
            <pc:sldMk cId="2356189240" sldId="327"/>
            <ac:picMk id="4" creationId="{9A1336ED-AA75-73F6-3C2D-617866A811EE}"/>
          </ac:picMkLst>
        </pc:picChg>
        <pc:picChg chg="add mod">
          <ac:chgData name="Homero Luis Puello Galarcio" userId="18477fc33ece1123" providerId="LiveId" clId="{A10F6CB6-F808-4098-9531-03D51B26E99B}" dt="2025-08-24T20:28:13.182" v="1299"/>
          <ac:picMkLst>
            <pc:docMk/>
            <pc:sldMk cId="2356189240" sldId="327"/>
            <ac:picMk id="6" creationId="{06367F65-B39D-81BE-C862-490E43019551}"/>
          </ac:picMkLst>
        </pc:picChg>
        <pc:picChg chg="add mod">
          <ac:chgData name="Homero Luis Puello Galarcio" userId="18477fc33ece1123" providerId="LiveId" clId="{A10F6CB6-F808-4098-9531-03D51B26E99B}" dt="2025-08-24T20:28:13.182" v="1299"/>
          <ac:picMkLst>
            <pc:docMk/>
            <pc:sldMk cId="2356189240" sldId="327"/>
            <ac:picMk id="24" creationId="{7CC7DA7F-2AC8-DA57-666D-894C5A555714}"/>
          </ac:picMkLst>
        </pc:picChg>
        <pc:picChg chg="add mod">
          <ac:chgData name="Homero Luis Puello Galarcio" userId="18477fc33ece1123" providerId="LiveId" clId="{A10F6CB6-F808-4098-9531-03D51B26E99B}" dt="2025-08-24T20:28:13.182" v="1299"/>
          <ac:picMkLst>
            <pc:docMk/>
            <pc:sldMk cId="2356189240" sldId="327"/>
            <ac:picMk id="25" creationId="{13D9FE9E-0D20-B41D-A3F1-5F1926F14B6B}"/>
          </ac:picMkLst>
        </pc:picChg>
      </pc:sldChg>
      <pc:sldChg chg="addSp delSp modSp add mod ord modAnim">
        <pc:chgData name="Homero Luis Puello Galarcio" userId="18477fc33ece1123" providerId="LiveId" clId="{A10F6CB6-F808-4098-9531-03D51B26E99B}" dt="2025-08-24T20:53:11.766" v="2122" actId="1037"/>
        <pc:sldMkLst>
          <pc:docMk/>
          <pc:sldMk cId="331663023" sldId="328"/>
        </pc:sldMkLst>
        <pc:spChg chg="add mod">
          <ac:chgData name="Homero Luis Puello Galarcio" userId="18477fc33ece1123" providerId="LiveId" clId="{A10F6CB6-F808-4098-9531-03D51B26E99B}" dt="2025-08-24T20:12:07.190" v="656" actId="1036"/>
          <ac:spMkLst>
            <pc:docMk/>
            <pc:sldMk cId="331663023" sldId="328"/>
            <ac:spMk id="3" creationId="{88F01213-250B-6B49-8269-BA84F60934DF}"/>
          </ac:spMkLst>
        </pc:spChg>
        <pc:spChg chg="add mod">
          <ac:chgData name="Homero Luis Puello Galarcio" userId="18477fc33ece1123" providerId="LiveId" clId="{A10F6CB6-F808-4098-9531-03D51B26E99B}" dt="2025-08-24T20:12:19.285" v="671" actId="1035"/>
          <ac:spMkLst>
            <pc:docMk/>
            <pc:sldMk cId="331663023" sldId="328"/>
            <ac:spMk id="5" creationId="{F25828CE-5E7B-2BB9-72FB-B4FAFA0E8865}"/>
          </ac:spMkLst>
        </pc:spChg>
        <pc:spChg chg="add mod">
          <ac:chgData name="Homero Luis Puello Galarcio" userId="18477fc33ece1123" providerId="LiveId" clId="{A10F6CB6-F808-4098-9531-03D51B26E99B}" dt="2025-08-24T20:12:19.285" v="671" actId="1035"/>
          <ac:spMkLst>
            <pc:docMk/>
            <pc:sldMk cId="331663023" sldId="328"/>
            <ac:spMk id="6" creationId="{1B42D0C7-74E7-A0C6-44E3-070541249F83}"/>
          </ac:spMkLst>
        </pc:spChg>
        <pc:spChg chg="add mod">
          <ac:chgData name="Homero Luis Puello Galarcio" userId="18477fc33ece1123" providerId="LiveId" clId="{A10F6CB6-F808-4098-9531-03D51B26E99B}" dt="2025-08-24T20:12:19.285" v="671" actId="1035"/>
          <ac:spMkLst>
            <pc:docMk/>
            <pc:sldMk cId="331663023" sldId="328"/>
            <ac:spMk id="7" creationId="{E0771841-507C-39C8-B343-7DE9058EDFD8}"/>
          </ac:spMkLst>
        </pc:spChg>
        <pc:spChg chg="add mod">
          <ac:chgData name="Homero Luis Puello Galarcio" userId="18477fc33ece1123" providerId="LiveId" clId="{A10F6CB6-F808-4098-9531-03D51B26E99B}" dt="2025-08-24T20:12:19.285" v="671" actId="1035"/>
          <ac:spMkLst>
            <pc:docMk/>
            <pc:sldMk cId="331663023" sldId="328"/>
            <ac:spMk id="8" creationId="{E6EC12EB-EBD4-A43F-1962-6A660D26AAF5}"/>
          </ac:spMkLst>
        </pc:spChg>
        <pc:spChg chg="add mod">
          <ac:chgData name="Homero Luis Puello Galarcio" userId="18477fc33ece1123" providerId="LiveId" clId="{A10F6CB6-F808-4098-9531-03D51B26E99B}" dt="2025-08-24T20:12:19.285" v="671" actId="1035"/>
          <ac:spMkLst>
            <pc:docMk/>
            <pc:sldMk cId="331663023" sldId="328"/>
            <ac:spMk id="9" creationId="{B438B9BC-A9BB-C05B-9460-7C552CE46B1D}"/>
          </ac:spMkLst>
        </pc:spChg>
        <pc:spChg chg="add mod">
          <ac:chgData name="Homero Luis Puello Galarcio" userId="18477fc33ece1123" providerId="LiveId" clId="{A10F6CB6-F808-4098-9531-03D51B26E99B}" dt="2025-08-24T20:12:32.661" v="685" actId="1036"/>
          <ac:spMkLst>
            <pc:docMk/>
            <pc:sldMk cId="331663023" sldId="328"/>
            <ac:spMk id="10" creationId="{8248B25A-3BFF-8736-0D71-18AC8C815968}"/>
          </ac:spMkLst>
        </pc:spChg>
        <pc:spChg chg="del">
          <ac:chgData name="Homero Luis Puello Galarcio" userId="18477fc33ece1123" providerId="LiveId" clId="{A10F6CB6-F808-4098-9531-03D51B26E99B}" dt="2025-08-24T20:11:32.493" v="618" actId="478"/>
          <ac:spMkLst>
            <pc:docMk/>
            <pc:sldMk cId="331663023" sldId="328"/>
            <ac:spMk id="25" creationId="{F884C4E9-A225-804A-12D2-100A4E740434}"/>
          </ac:spMkLst>
        </pc:spChg>
        <pc:spChg chg="del">
          <ac:chgData name="Homero Luis Puello Galarcio" userId="18477fc33ece1123" providerId="LiveId" clId="{A10F6CB6-F808-4098-9531-03D51B26E99B}" dt="2025-08-24T20:11:32.493" v="618" actId="478"/>
          <ac:spMkLst>
            <pc:docMk/>
            <pc:sldMk cId="331663023" sldId="328"/>
            <ac:spMk id="26" creationId="{9085F7F2-5C7B-4BBD-0659-F998B140C91F}"/>
          </ac:spMkLst>
        </pc:spChg>
        <pc:spChg chg="del">
          <ac:chgData name="Homero Luis Puello Galarcio" userId="18477fc33ece1123" providerId="LiveId" clId="{A10F6CB6-F808-4098-9531-03D51B26E99B}" dt="2025-08-24T20:11:32.493" v="618" actId="478"/>
          <ac:spMkLst>
            <pc:docMk/>
            <pc:sldMk cId="331663023" sldId="328"/>
            <ac:spMk id="27" creationId="{644F61E3-E47C-AAD2-1DCE-491F66334B45}"/>
          </ac:spMkLst>
        </pc:spChg>
        <pc:picChg chg="add mod">
          <ac:chgData name="Homero Luis Puello Galarcio" userId="18477fc33ece1123" providerId="LiveId" clId="{A10F6CB6-F808-4098-9531-03D51B26E99B}" dt="2025-08-24T20:11:46.330" v="620"/>
          <ac:picMkLst>
            <pc:docMk/>
            <pc:sldMk cId="331663023" sldId="328"/>
            <ac:picMk id="2" creationId="{1D752FC0-9465-7569-BA8D-487938522A77}"/>
          </ac:picMkLst>
        </pc:picChg>
        <pc:picChg chg="del mod">
          <ac:chgData name="Homero Luis Puello Galarcio" userId="18477fc33ece1123" providerId="LiveId" clId="{A10F6CB6-F808-4098-9531-03D51B26E99B}" dt="2025-08-24T20:20:10.626" v="934" actId="478"/>
          <ac:picMkLst>
            <pc:docMk/>
            <pc:sldMk cId="331663023" sldId="328"/>
            <ac:picMk id="4" creationId="{8AB95562-43C2-534A-816E-785B2FF9F731}"/>
          </ac:picMkLst>
        </pc:picChg>
        <pc:picChg chg="add mod">
          <ac:chgData name="Homero Luis Puello Galarcio" userId="18477fc33ece1123" providerId="LiveId" clId="{A10F6CB6-F808-4098-9531-03D51B26E99B}" dt="2025-08-24T20:53:11.766" v="2122" actId="1037"/>
          <ac:picMkLst>
            <pc:docMk/>
            <pc:sldMk cId="331663023" sldId="328"/>
            <ac:picMk id="11" creationId="{EED8AC5F-EC1A-DE31-77C6-B422F0A82335}"/>
          </ac:picMkLst>
        </pc:picChg>
        <pc:picChg chg="del">
          <ac:chgData name="Homero Luis Puello Galarcio" userId="18477fc33ece1123" providerId="LiveId" clId="{A10F6CB6-F808-4098-9531-03D51B26E99B}" dt="2025-08-24T20:11:28.441" v="617" actId="478"/>
          <ac:picMkLst>
            <pc:docMk/>
            <pc:sldMk cId="331663023" sldId="328"/>
            <ac:picMk id="24" creationId="{CA0DF487-9346-FE02-6553-424D1EA0202E}"/>
          </ac:picMkLst>
        </pc:picChg>
      </pc:sldChg>
      <pc:sldChg chg="addSp delSp modSp add mod ord delAnim modAnim">
        <pc:chgData name="Homero Luis Puello Galarcio" userId="18477fc33ece1123" providerId="LiveId" clId="{A10F6CB6-F808-4098-9531-03D51B26E99B}" dt="2025-08-24T20:27:44.439" v="1297"/>
        <pc:sldMkLst>
          <pc:docMk/>
          <pc:sldMk cId="1632591077" sldId="329"/>
        </pc:sldMkLst>
        <pc:spChg chg="add mod">
          <ac:chgData name="Homero Luis Puello Galarcio" userId="18477fc33ece1123" providerId="LiveId" clId="{A10F6CB6-F808-4098-9531-03D51B26E99B}" dt="2025-08-24T20:13:08.805" v="702" actId="1037"/>
          <ac:spMkLst>
            <pc:docMk/>
            <pc:sldMk cId="1632591077" sldId="329"/>
            <ac:spMk id="2" creationId="{1EC70646-10CF-4821-4800-1B53C4809B87}"/>
          </ac:spMkLst>
        </pc:spChg>
        <pc:spChg chg="add mod">
          <ac:chgData name="Homero Luis Puello Galarcio" userId="18477fc33ece1123" providerId="LiveId" clId="{A10F6CB6-F808-4098-9531-03D51B26E99B}" dt="2025-08-24T20:15:33.564" v="853" actId="1036"/>
          <ac:spMkLst>
            <pc:docMk/>
            <pc:sldMk cId="1632591077" sldId="329"/>
            <ac:spMk id="3" creationId="{95FEFB30-F3E8-60DF-B3F7-136196B62061}"/>
          </ac:spMkLst>
        </pc:spChg>
        <pc:spChg chg="del">
          <ac:chgData name="Homero Luis Puello Galarcio" userId="18477fc33ece1123" providerId="LiveId" clId="{A10F6CB6-F808-4098-9531-03D51B26E99B}" dt="2025-08-24T20:12:56.065" v="690" actId="478"/>
          <ac:spMkLst>
            <pc:docMk/>
            <pc:sldMk cId="1632591077" sldId="329"/>
            <ac:spMk id="4" creationId="{A18D3402-6FC9-171B-397A-53EA7E92AE9F}"/>
          </ac:spMkLst>
        </pc:spChg>
        <pc:spChg chg="mod">
          <ac:chgData name="Homero Luis Puello Galarcio" userId="18477fc33ece1123" providerId="LiveId" clId="{A10F6CB6-F808-4098-9531-03D51B26E99B}" dt="2025-08-24T20:15:33.564" v="853" actId="1036"/>
          <ac:spMkLst>
            <pc:docMk/>
            <pc:sldMk cId="1632591077" sldId="329"/>
            <ac:spMk id="7" creationId="{6C796E99-1E52-0074-DBB4-207FDC9F7EAB}"/>
          </ac:spMkLst>
        </pc:spChg>
        <pc:spChg chg="del">
          <ac:chgData name="Homero Luis Puello Galarcio" userId="18477fc33ece1123" providerId="LiveId" clId="{A10F6CB6-F808-4098-9531-03D51B26E99B}" dt="2025-08-24T20:12:56.065" v="690" actId="478"/>
          <ac:spMkLst>
            <pc:docMk/>
            <pc:sldMk cId="1632591077" sldId="329"/>
            <ac:spMk id="9" creationId="{66F27974-4FD8-7090-9113-4EBC49CEC802}"/>
          </ac:spMkLst>
        </pc:spChg>
        <pc:spChg chg="del">
          <ac:chgData name="Homero Luis Puello Galarcio" userId="18477fc33ece1123" providerId="LiveId" clId="{A10F6CB6-F808-4098-9531-03D51B26E99B}" dt="2025-08-24T20:12:56.065" v="690" actId="478"/>
          <ac:spMkLst>
            <pc:docMk/>
            <pc:sldMk cId="1632591077" sldId="329"/>
            <ac:spMk id="10" creationId="{2A0CF16E-1297-BDE2-2799-D8D268F846FE}"/>
          </ac:spMkLst>
        </pc:spChg>
        <pc:spChg chg="del">
          <ac:chgData name="Homero Luis Puello Galarcio" userId="18477fc33ece1123" providerId="LiveId" clId="{A10F6CB6-F808-4098-9531-03D51B26E99B}" dt="2025-08-24T20:12:56.065" v="690" actId="478"/>
          <ac:spMkLst>
            <pc:docMk/>
            <pc:sldMk cId="1632591077" sldId="329"/>
            <ac:spMk id="13" creationId="{BAFB12D9-C0E0-CCA4-2AF3-631D90D20282}"/>
          </ac:spMkLst>
        </pc:spChg>
        <pc:spChg chg="del">
          <ac:chgData name="Homero Luis Puello Galarcio" userId="18477fc33ece1123" providerId="LiveId" clId="{A10F6CB6-F808-4098-9531-03D51B26E99B}" dt="2025-08-24T20:12:56.065" v="690" actId="478"/>
          <ac:spMkLst>
            <pc:docMk/>
            <pc:sldMk cId="1632591077" sldId="329"/>
            <ac:spMk id="15" creationId="{AE8C2033-B4AE-1B44-9209-2A77C90D7C1C}"/>
          </ac:spMkLst>
        </pc:spChg>
        <pc:spChg chg="del">
          <ac:chgData name="Homero Luis Puello Galarcio" userId="18477fc33ece1123" providerId="LiveId" clId="{A10F6CB6-F808-4098-9531-03D51B26E99B}" dt="2025-08-24T20:12:56.065" v="690" actId="478"/>
          <ac:spMkLst>
            <pc:docMk/>
            <pc:sldMk cId="1632591077" sldId="329"/>
            <ac:spMk id="16" creationId="{71E37ECB-B0B9-9DB2-71F0-ED4E08012F45}"/>
          </ac:spMkLst>
        </pc:spChg>
        <pc:spChg chg="add mod">
          <ac:chgData name="Homero Luis Puello Galarcio" userId="18477fc33ece1123" providerId="LiveId" clId="{A10F6CB6-F808-4098-9531-03D51B26E99B}" dt="2025-08-24T20:15:33.564" v="853" actId="1036"/>
          <ac:spMkLst>
            <pc:docMk/>
            <pc:sldMk cId="1632591077" sldId="329"/>
            <ac:spMk id="17" creationId="{6DA15634-7433-2D0E-6D4B-E5BA9344EA62}"/>
          </ac:spMkLst>
        </pc:spChg>
        <pc:spChg chg="del">
          <ac:chgData name="Homero Luis Puello Galarcio" userId="18477fc33ece1123" providerId="LiveId" clId="{A10F6CB6-F808-4098-9531-03D51B26E99B}" dt="2025-08-24T20:12:56.065" v="690" actId="478"/>
          <ac:spMkLst>
            <pc:docMk/>
            <pc:sldMk cId="1632591077" sldId="329"/>
            <ac:spMk id="20" creationId="{BEA4E6AF-D207-D578-3137-4AF0DAE87BDA}"/>
          </ac:spMkLst>
        </pc:spChg>
        <pc:spChg chg="del">
          <ac:chgData name="Homero Luis Puello Galarcio" userId="18477fc33ece1123" providerId="LiveId" clId="{A10F6CB6-F808-4098-9531-03D51B26E99B}" dt="2025-08-24T20:12:56.065" v="690" actId="478"/>
          <ac:spMkLst>
            <pc:docMk/>
            <pc:sldMk cId="1632591077" sldId="329"/>
            <ac:spMk id="21" creationId="{A85F17A3-1219-D23C-7F23-90F100919DFA}"/>
          </ac:spMkLst>
        </pc:spChg>
        <pc:spChg chg="del">
          <ac:chgData name="Homero Luis Puello Galarcio" userId="18477fc33ece1123" providerId="LiveId" clId="{A10F6CB6-F808-4098-9531-03D51B26E99B}" dt="2025-08-24T20:12:56.065" v="690" actId="478"/>
          <ac:spMkLst>
            <pc:docMk/>
            <pc:sldMk cId="1632591077" sldId="329"/>
            <ac:spMk id="25" creationId="{924E470F-39AF-A594-C213-74C66C451751}"/>
          </ac:spMkLst>
        </pc:spChg>
        <pc:spChg chg="del">
          <ac:chgData name="Homero Luis Puello Galarcio" userId="18477fc33ece1123" providerId="LiveId" clId="{A10F6CB6-F808-4098-9531-03D51B26E99B}" dt="2025-08-24T20:12:56.065" v="690" actId="478"/>
          <ac:spMkLst>
            <pc:docMk/>
            <pc:sldMk cId="1632591077" sldId="329"/>
            <ac:spMk id="28" creationId="{2790183A-48A3-8838-7BA6-375EFDCB5021}"/>
          </ac:spMkLst>
        </pc:spChg>
        <pc:spChg chg="add mod">
          <ac:chgData name="Homero Luis Puello Galarcio" userId="18477fc33ece1123" providerId="LiveId" clId="{A10F6CB6-F808-4098-9531-03D51B26E99B}" dt="2025-08-24T20:15:33.564" v="853" actId="1036"/>
          <ac:spMkLst>
            <pc:docMk/>
            <pc:sldMk cId="1632591077" sldId="329"/>
            <ac:spMk id="29" creationId="{99042339-98D8-410D-C3CD-F62D78F05A4E}"/>
          </ac:spMkLst>
        </pc:spChg>
        <pc:spChg chg="add mod">
          <ac:chgData name="Homero Luis Puello Galarcio" userId="18477fc33ece1123" providerId="LiveId" clId="{A10F6CB6-F808-4098-9531-03D51B26E99B}" dt="2025-08-24T20:15:33.564" v="853" actId="1036"/>
          <ac:spMkLst>
            <pc:docMk/>
            <pc:sldMk cId="1632591077" sldId="329"/>
            <ac:spMk id="31" creationId="{FC591F3F-5933-3DCC-4C36-86A3CF1019C9}"/>
          </ac:spMkLst>
        </pc:spChg>
        <pc:spChg chg="add mod">
          <ac:chgData name="Homero Luis Puello Galarcio" userId="18477fc33ece1123" providerId="LiveId" clId="{A10F6CB6-F808-4098-9531-03D51B26E99B}" dt="2025-08-24T20:15:33.564" v="853" actId="1036"/>
          <ac:spMkLst>
            <pc:docMk/>
            <pc:sldMk cId="1632591077" sldId="329"/>
            <ac:spMk id="32" creationId="{3CB297C2-CE60-4530-0B68-1554A2F02A91}"/>
          </ac:spMkLst>
        </pc:spChg>
        <pc:spChg chg="add mod">
          <ac:chgData name="Homero Luis Puello Galarcio" userId="18477fc33ece1123" providerId="LiveId" clId="{A10F6CB6-F808-4098-9531-03D51B26E99B}" dt="2025-08-24T20:15:33.564" v="853" actId="1036"/>
          <ac:spMkLst>
            <pc:docMk/>
            <pc:sldMk cId="1632591077" sldId="329"/>
            <ac:spMk id="33" creationId="{5987F637-0474-A42B-5034-944204EDD933}"/>
          </ac:spMkLst>
        </pc:spChg>
        <pc:spChg chg="add mod">
          <ac:chgData name="Homero Luis Puello Galarcio" userId="18477fc33ece1123" providerId="LiveId" clId="{A10F6CB6-F808-4098-9531-03D51B26E99B}" dt="2025-08-24T20:15:33.564" v="853" actId="1036"/>
          <ac:spMkLst>
            <pc:docMk/>
            <pc:sldMk cId="1632591077" sldId="329"/>
            <ac:spMk id="35" creationId="{98E9CAA9-52CD-3775-ED36-D654CA117C2F}"/>
          </ac:spMkLst>
        </pc:spChg>
        <pc:spChg chg="add mod">
          <ac:chgData name="Homero Luis Puello Galarcio" userId="18477fc33ece1123" providerId="LiveId" clId="{A10F6CB6-F808-4098-9531-03D51B26E99B}" dt="2025-08-24T20:15:33.564" v="853" actId="1036"/>
          <ac:spMkLst>
            <pc:docMk/>
            <pc:sldMk cId="1632591077" sldId="329"/>
            <ac:spMk id="36" creationId="{E0940E26-2351-BC51-D246-A94B16824B10}"/>
          </ac:spMkLst>
        </pc:spChg>
        <pc:spChg chg="add mod">
          <ac:chgData name="Homero Luis Puello Galarcio" userId="18477fc33ece1123" providerId="LiveId" clId="{A10F6CB6-F808-4098-9531-03D51B26E99B}" dt="2025-08-24T20:13:22.809" v="706" actId="14100"/>
          <ac:spMkLst>
            <pc:docMk/>
            <pc:sldMk cId="1632591077" sldId="329"/>
            <ac:spMk id="37" creationId="{356AEC27-AEF8-ED4F-5755-9847CCD0F6E3}"/>
          </ac:spMkLst>
        </pc:spChg>
        <pc:picChg chg="mod">
          <ac:chgData name="Homero Luis Puello Galarcio" userId="18477fc33ece1123" providerId="LiveId" clId="{A10F6CB6-F808-4098-9531-03D51B26E99B}" dt="2025-08-24T20:15:33.564" v="853" actId="1036"/>
          <ac:picMkLst>
            <pc:docMk/>
            <pc:sldMk cId="1632591077" sldId="329"/>
            <ac:picMk id="5" creationId="{9764D33F-5C51-5B06-F395-106EB3B0F98E}"/>
          </ac:picMkLst>
        </pc:picChg>
        <pc:picChg chg="mod">
          <ac:chgData name="Homero Luis Puello Galarcio" userId="18477fc33ece1123" providerId="LiveId" clId="{A10F6CB6-F808-4098-9531-03D51B26E99B}" dt="2025-08-24T20:14:51.992" v="812" actId="1037"/>
          <ac:picMkLst>
            <pc:docMk/>
            <pc:sldMk cId="1632591077" sldId="329"/>
            <ac:picMk id="30" creationId="{1F7116EC-949B-699B-4A54-4B47594739F1}"/>
          </ac:picMkLst>
        </pc:picChg>
        <pc:picChg chg="mod">
          <ac:chgData name="Homero Luis Puello Galarcio" userId="18477fc33ece1123" providerId="LiveId" clId="{A10F6CB6-F808-4098-9531-03D51B26E99B}" dt="2025-08-24T20:13:51.818" v="782" actId="1038"/>
          <ac:picMkLst>
            <pc:docMk/>
            <pc:sldMk cId="1632591077" sldId="329"/>
            <ac:picMk id="34" creationId="{EBBFCE85-E11A-5AE9-B247-383942BD5583}"/>
          </ac:picMkLst>
        </pc:picChg>
        <pc:picChg chg="add mod">
          <ac:chgData name="Homero Luis Puello Galarcio" userId="18477fc33ece1123" providerId="LiveId" clId="{A10F6CB6-F808-4098-9531-03D51B26E99B}" dt="2025-08-24T20:27:44.439" v="1297"/>
          <ac:picMkLst>
            <pc:docMk/>
            <pc:sldMk cId="1632591077" sldId="329"/>
            <ac:picMk id="38" creationId="{6A457319-3EC5-F91B-761E-60B981CF9B2C}"/>
          </ac:picMkLst>
        </pc:picChg>
        <pc:picChg chg="add mod">
          <ac:chgData name="Homero Luis Puello Galarcio" userId="18477fc33ece1123" providerId="LiveId" clId="{A10F6CB6-F808-4098-9531-03D51B26E99B}" dt="2025-08-24T20:27:44.439" v="1297"/>
          <ac:picMkLst>
            <pc:docMk/>
            <pc:sldMk cId="1632591077" sldId="329"/>
            <ac:picMk id="39" creationId="{01030631-BC72-C3AC-A03F-1B26827EB008}"/>
          </ac:picMkLst>
        </pc:picChg>
        <pc:picChg chg="add mod">
          <ac:chgData name="Homero Luis Puello Galarcio" userId="18477fc33ece1123" providerId="LiveId" clId="{A10F6CB6-F808-4098-9531-03D51B26E99B}" dt="2025-08-24T20:27:44.439" v="1297"/>
          <ac:picMkLst>
            <pc:docMk/>
            <pc:sldMk cId="1632591077" sldId="329"/>
            <ac:picMk id="40" creationId="{7872A76A-49A2-5ADC-257A-058F00C0C5DA}"/>
          </ac:picMkLst>
        </pc:picChg>
      </pc:sldChg>
      <pc:sldChg chg="addSp delSp modSp add mod ord delAnim modAnim">
        <pc:chgData name="Homero Luis Puello Galarcio" userId="18477fc33ece1123" providerId="LiveId" clId="{A10F6CB6-F808-4098-9531-03D51B26E99B}" dt="2025-08-24T20:53:20.337" v="2169" actId="1037"/>
        <pc:sldMkLst>
          <pc:docMk/>
          <pc:sldMk cId="3979986512" sldId="330"/>
        </pc:sldMkLst>
        <pc:spChg chg="del">
          <ac:chgData name="Homero Luis Puello Galarcio" userId="18477fc33ece1123" providerId="LiveId" clId="{A10F6CB6-F808-4098-9531-03D51B26E99B}" dt="2025-08-24T20:16:56.143" v="858" actId="478"/>
          <ac:spMkLst>
            <pc:docMk/>
            <pc:sldMk cId="3979986512" sldId="330"/>
            <ac:spMk id="3" creationId="{DC1E602D-9C4E-EB74-D50E-2B854F2505AF}"/>
          </ac:spMkLst>
        </pc:spChg>
        <pc:spChg chg="del">
          <ac:chgData name="Homero Luis Puello Galarcio" userId="18477fc33ece1123" providerId="LiveId" clId="{A10F6CB6-F808-4098-9531-03D51B26E99B}" dt="2025-08-24T20:16:56.143" v="858" actId="478"/>
          <ac:spMkLst>
            <pc:docMk/>
            <pc:sldMk cId="3979986512" sldId="330"/>
            <ac:spMk id="5" creationId="{7EF99B7B-CBA9-DDAC-70FE-1B2D1DC41DFC}"/>
          </ac:spMkLst>
        </pc:spChg>
        <pc:spChg chg="del">
          <ac:chgData name="Homero Luis Puello Galarcio" userId="18477fc33ece1123" providerId="LiveId" clId="{A10F6CB6-F808-4098-9531-03D51B26E99B}" dt="2025-08-24T20:16:56.143" v="858" actId="478"/>
          <ac:spMkLst>
            <pc:docMk/>
            <pc:sldMk cId="3979986512" sldId="330"/>
            <ac:spMk id="6" creationId="{829F39CC-144F-0F90-3998-D379D2AE79A0}"/>
          </ac:spMkLst>
        </pc:spChg>
        <pc:spChg chg="del">
          <ac:chgData name="Homero Luis Puello Galarcio" userId="18477fc33ece1123" providerId="LiveId" clId="{A10F6CB6-F808-4098-9531-03D51B26E99B}" dt="2025-08-24T20:16:56.143" v="858" actId="478"/>
          <ac:spMkLst>
            <pc:docMk/>
            <pc:sldMk cId="3979986512" sldId="330"/>
            <ac:spMk id="7" creationId="{0EDA9E0B-F11D-0159-A28E-6BDC9E87FB43}"/>
          </ac:spMkLst>
        </pc:spChg>
        <pc:spChg chg="del">
          <ac:chgData name="Homero Luis Puello Galarcio" userId="18477fc33ece1123" providerId="LiveId" clId="{A10F6CB6-F808-4098-9531-03D51B26E99B}" dt="2025-08-24T20:16:56.143" v="858" actId="478"/>
          <ac:spMkLst>
            <pc:docMk/>
            <pc:sldMk cId="3979986512" sldId="330"/>
            <ac:spMk id="8" creationId="{72424554-CACB-F154-B9A3-8BD2CC9FADFB}"/>
          </ac:spMkLst>
        </pc:spChg>
        <pc:spChg chg="del">
          <ac:chgData name="Homero Luis Puello Galarcio" userId="18477fc33ece1123" providerId="LiveId" clId="{A10F6CB6-F808-4098-9531-03D51B26E99B}" dt="2025-08-24T20:16:56.143" v="858" actId="478"/>
          <ac:spMkLst>
            <pc:docMk/>
            <pc:sldMk cId="3979986512" sldId="330"/>
            <ac:spMk id="9" creationId="{D6F65CBF-A6C2-631C-B965-392F49362CA7}"/>
          </ac:spMkLst>
        </pc:spChg>
        <pc:spChg chg="del">
          <ac:chgData name="Homero Luis Puello Galarcio" userId="18477fc33ece1123" providerId="LiveId" clId="{A10F6CB6-F808-4098-9531-03D51B26E99B}" dt="2025-08-24T20:16:56.143" v="858" actId="478"/>
          <ac:spMkLst>
            <pc:docMk/>
            <pc:sldMk cId="3979986512" sldId="330"/>
            <ac:spMk id="10" creationId="{62CAC76F-AEB1-45BC-FF10-FBD5D4EF90F8}"/>
          </ac:spMkLst>
        </pc:spChg>
        <pc:spChg chg="add mod">
          <ac:chgData name="Homero Luis Puello Galarcio" userId="18477fc33ece1123" providerId="LiveId" clId="{A10F6CB6-F808-4098-9531-03D51B26E99B}" dt="2025-08-24T20:18:18.830" v="932" actId="1036"/>
          <ac:spMkLst>
            <pc:docMk/>
            <pc:sldMk cId="3979986512" sldId="330"/>
            <ac:spMk id="12" creationId="{34B99B54-ACA0-6D5E-0B0B-176188670A23}"/>
          </ac:spMkLst>
        </pc:spChg>
        <pc:spChg chg="add mod">
          <ac:chgData name="Homero Luis Puello Galarcio" userId="18477fc33ece1123" providerId="LiveId" clId="{A10F6CB6-F808-4098-9531-03D51B26E99B}" dt="2025-08-24T20:18:15.820" v="930" actId="1036"/>
          <ac:spMkLst>
            <pc:docMk/>
            <pc:sldMk cId="3979986512" sldId="330"/>
            <ac:spMk id="13" creationId="{1802C961-D8DD-7A7D-846B-EFBC6E0F240B}"/>
          </ac:spMkLst>
        </pc:spChg>
        <pc:spChg chg="add mod">
          <ac:chgData name="Homero Luis Puello Galarcio" userId="18477fc33ece1123" providerId="LiveId" clId="{A10F6CB6-F808-4098-9531-03D51B26E99B}" dt="2025-08-24T20:18:15.820" v="930" actId="1036"/>
          <ac:spMkLst>
            <pc:docMk/>
            <pc:sldMk cId="3979986512" sldId="330"/>
            <ac:spMk id="14" creationId="{5A92D7E1-AA45-B599-C70C-666531E9CE66}"/>
          </ac:spMkLst>
        </pc:spChg>
        <pc:spChg chg="add mod">
          <ac:chgData name="Homero Luis Puello Galarcio" userId="18477fc33ece1123" providerId="LiveId" clId="{A10F6CB6-F808-4098-9531-03D51B26E99B}" dt="2025-08-24T20:18:15.820" v="930" actId="1036"/>
          <ac:spMkLst>
            <pc:docMk/>
            <pc:sldMk cId="3979986512" sldId="330"/>
            <ac:spMk id="15" creationId="{9A5C530F-5047-5ADD-C50E-F98EEB2A0858}"/>
          </ac:spMkLst>
        </pc:spChg>
        <pc:spChg chg="add del mod">
          <ac:chgData name="Homero Luis Puello Galarcio" userId="18477fc33ece1123" providerId="LiveId" clId="{A10F6CB6-F808-4098-9531-03D51B26E99B}" dt="2025-08-24T20:17:30.924" v="863" actId="478"/>
          <ac:spMkLst>
            <pc:docMk/>
            <pc:sldMk cId="3979986512" sldId="330"/>
            <ac:spMk id="16" creationId="{7AAD8C3C-8134-D25E-724A-1A6AFC2DB041}"/>
          </ac:spMkLst>
        </pc:spChg>
        <pc:spChg chg="add mod">
          <ac:chgData name="Homero Luis Puello Galarcio" userId="18477fc33ece1123" providerId="LiveId" clId="{A10F6CB6-F808-4098-9531-03D51B26E99B}" dt="2025-08-24T20:17:47.706" v="890" actId="1036"/>
          <ac:spMkLst>
            <pc:docMk/>
            <pc:sldMk cId="3979986512" sldId="330"/>
            <ac:spMk id="17" creationId="{03B9D4A2-8048-DEB9-145C-8CBF2B892DF3}"/>
          </ac:spMkLst>
        </pc:spChg>
        <pc:picChg chg="del">
          <ac:chgData name="Homero Luis Puello Galarcio" userId="18477fc33ece1123" providerId="LiveId" clId="{A10F6CB6-F808-4098-9531-03D51B26E99B}" dt="2025-08-24T20:16:58.206" v="859" actId="478"/>
          <ac:picMkLst>
            <pc:docMk/>
            <pc:sldMk cId="3979986512" sldId="330"/>
            <ac:picMk id="2" creationId="{21BD1F5B-380F-E19A-7E1A-49A45306735B}"/>
          </ac:picMkLst>
        </pc:picChg>
        <pc:picChg chg="del">
          <ac:chgData name="Homero Luis Puello Galarcio" userId="18477fc33ece1123" providerId="LiveId" clId="{A10F6CB6-F808-4098-9531-03D51B26E99B}" dt="2025-08-24T20:20:15.466" v="935" actId="478"/>
          <ac:picMkLst>
            <pc:docMk/>
            <pc:sldMk cId="3979986512" sldId="330"/>
            <ac:picMk id="4" creationId="{6DB7AAED-E4A1-5720-4963-E33A813090CE}"/>
          </ac:picMkLst>
        </pc:picChg>
        <pc:picChg chg="add mod">
          <ac:chgData name="Homero Luis Puello Galarcio" userId="18477fc33ece1123" providerId="LiveId" clId="{A10F6CB6-F808-4098-9531-03D51B26E99B}" dt="2025-08-24T20:17:06.558" v="860"/>
          <ac:picMkLst>
            <pc:docMk/>
            <pc:sldMk cId="3979986512" sldId="330"/>
            <ac:picMk id="11" creationId="{6F9CBA82-4B12-645E-412F-ED1A1663D08F}"/>
          </ac:picMkLst>
        </pc:picChg>
        <pc:picChg chg="add mod">
          <ac:chgData name="Homero Luis Puello Galarcio" userId="18477fc33ece1123" providerId="LiveId" clId="{A10F6CB6-F808-4098-9531-03D51B26E99B}" dt="2025-08-24T20:53:20.337" v="2169" actId="1037"/>
          <ac:picMkLst>
            <pc:docMk/>
            <pc:sldMk cId="3979986512" sldId="330"/>
            <ac:picMk id="18" creationId="{DFCBD96F-2F5C-AB9C-1D5B-0B40A14F8EE9}"/>
          </ac:picMkLst>
        </pc:picChg>
      </pc:sldChg>
      <pc:sldChg chg="addSp delSp modSp add mod ord">
        <pc:chgData name="Homero Luis Puello Galarcio" userId="18477fc33ece1123" providerId="LiveId" clId="{A10F6CB6-F808-4098-9531-03D51B26E99B}" dt="2025-08-24T20:21:06.059" v="957" actId="207"/>
        <pc:sldMkLst>
          <pc:docMk/>
          <pc:sldMk cId="878771201" sldId="331"/>
        </pc:sldMkLst>
        <pc:spChg chg="add mod">
          <ac:chgData name="Homero Luis Puello Galarcio" userId="18477fc33ece1123" providerId="LiveId" clId="{A10F6CB6-F808-4098-9531-03D51B26E99B}" dt="2025-08-24T20:20:58.780" v="956" actId="207"/>
          <ac:spMkLst>
            <pc:docMk/>
            <pc:sldMk cId="878771201" sldId="331"/>
            <ac:spMk id="2" creationId="{36130B59-E30C-0700-B4AC-3EC2AC6861B8}"/>
          </ac:spMkLst>
        </pc:spChg>
        <pc:spChg chg="add mod">
          <ac:chgData name="Homero Luis Puello Galarcio" userId="18477fc33ece1123" providerId="LiveId" clId="{A10F6CB6-F808-4098-9531-03D51B26E99B}" dt="2025-08-24T20:20:58.780" v="956" actId="207"/>
          <ac:spMkLst>
            <pc:docMk/>
            <pc:sldMk cId="878771201" sldId="331"/>
            <ac:spMk id="3" creationId="{B1B07A0A-7CB3-E5FE-D220-AE69F124ECFB}"/>
          </ac:spMkLst>
        </pc:spChg>
        <pc:spChg chg="del">
          <ac:chgData name="Homero Luis Puello Galarcio" userId="18477fc33ece1123" providerId="LiveId" clId="{A10F6CB6-F808-4098-9531-03D51B26E99B}" dt="2025-08-24T20:20:31.416" v="939" actId="478"/>
          <ac:spMkLst>
            <pc:docMk/>
            <pc:sldMk cId="878771201" sldId="331"/>
            <ac:spMk id="5" creationId="{B77159F7-54C4-6F48-F671-E16AB8ADDFE7}"/>
          </ac:spMkLst>
        </pc:spChg>
        <pc:spChg chg="del">
          <ac:chgData name="Homero Luis Puello Galarcio" userId="18477fc33ece1123" providerId="LiveId" clId="{A10F6CB6-F808-4098-9531-03D51B26E99B}" dt="2025-08-24T20:20:31.416" v="939" actId="478"/>
          <ac:spMkLst>
            <pc:docMk/>
            <pc:sldMk cId="878771201" sldId="331"/>
            <ac:spMk id="6" creationId="{F6AB408F-2B1E-DC5F-D060-38CD3501F34F}"/>
          </ac:spMkLst>
        </pc:spChg>
        <pc:spChg chg="del">
          <ac:chgData name="Homero Luis Puello Galarcio" userId="18477fc33ece1123" providerId="LiveId" clId="{A10F6CB6-F808-4098-9531-03D51B26E99B}" dt="2025-08-24T20:20:31.416" v="939" actId="478"/>
          <ac:spMkLst>
            <pc:docMk/>
            <pc:sldMk cId="878771201" sldId="331"/>
            <ac:spMk id="7" creationId="{BB9D97C2-125E-107A-E9BF-693CA8E6C5C3}"/>
          </ac:spMkLst>
        </pc:spChg>
        <pc:spChg chg="add mod">
          <ac:chgData name="Homero Luis Puello Galarcio" userId="18477fc33ece1123" providerId="LiveId" clId="{A10F6CB6-F808-4098-9531-03D51B26E99B}" dt="2025-08-24T20:21:06.059" v="957" actId="207"/>
          <ac:spMkLst>
            <pc:docMk/>
            <pc:sldMk cId="878771201" sldId="331"/>
            <ac:spMk id="8" creationId="{18556D4A-FCC7-F1CE-3C68-4FAFA37DCE01}"/>
          </ac:spMkLst>
        </pc:spChg>
      </pc:sldChg>
      <pc:sldChg chg="addSp delSp modSp add mod ord">
        <pc:chgData name="Homero Luis Puello Galarcio" userId="18477fc33ece1123" providerId="LiveId" clId="{A10F6CB6-F808-4098-9531-03D51B26E99B}" dt="2025-08-24T20:28:18.342" v="1300"/>
        <pc:sldMkLst>
          <pc:docMk/>
          <pc:sldMk cId="1195089625" sldId="332"/>
        </pc:sldMkLst>
        <pc:spChg chg="add mod">
          <ac:chgData name="Homero Luis Puello Galarcio" userId="18477fc33ece1123" providerId="LiveId" clId="{A10F6CB6-F808-4098-9531-03D51B26E99B}" dt="2025-08-24T20:22:22.265" v="991" actId="1038"/>
          <ac:spMkLst>
            <pc:docMk/>
            <pc:sldMk cId="1195089625" sldId="332"/>
            <ac:spMk id="3" creationId="{7843CDC2-07B6-887E-C8FC-8BF590CA6A6D}"/>
          </ac:spMkLst>
        </pc:spChg>
        <pc:spChg chg="del">
          <ac:chgData name="Homero Luis Puello Galarcio" userId="18477fc33ece1123" providerId="LiveId" clId="{A10F6CB6-F808-4098-9531-03D51B26E99B}" dt="2025-08-24T20:21:52.870" v="962" actId="478"/>
          <ac:spMkLst>
            <pc:docMk/>
            <pc:sldMk cId="1195089625" sldId="332"/>
            <ac:spMk id="5" creationId="{E06EADE6-B4FC-A90E-AAF0-66B26C18C939}"/>
          </ac:spMkLst>
        </pc:spChg>
        <pc:spChg chg="add mod">
          <ac:chgData name="Homero Luis Puello Galarcio" userId="18477fc33ece1123" providerId="LiveId" clId="{A10F6CB6-F808-4098-9531-03D51B26E99B}" dt="2025-08-24T20:22:41.934" v="1015" actId="1036"/>
          <ac:spMkLst>
            <pc:docMk/>
            <pc:sldMk cId="1195089625" sldId="332"/>
            <ac:spMk id="6" creationId="{E1F58828-0C4C-1FC2-FE5F-6C9F15659326}"/>
          </ac:spMkLst>
        </pc:spChg>
        <pc:picChg chg="add mod">
          <ac:chgData name="Homero Luis Puello Galarcio" userId="18477fc33ece1123" providerId="LiveId" clId="{A10F6CB6-F808-4098-9531-03D51B26E99B}" dt="2025-08-24T20:22:13.644" v="972" actId="1038"/>
          <ac:picMkLst>
            <pc:docMk/>
            <pc:sldMk cId="1195089625" sldId="332"/>
            <ac:picMk id="2" creationId="{0A95F408-D912-D35C-3F9A-BBE958B68C7E}"/>
          </ac:picMkLst>
        </pc:picChg>
        <pc:picChg chg="del">
          <ac:chgData name="Homero Luis Puello Galarcio" userId="18477fc33ece1123" providerId="LiveId" clId="{A10F6CB6-F808-4098-9531-03D51B26E99B}" dt="2025-08-24T20:21:52.870" v="962" actId="478"/>
          <ac:picMkLst>
            <pc:docMk/>
            <pc:sldMk cId="1195089625" sldId="332"/>
            <ac:picMk id="4" creationId="{344DAE1A-F198-A292-0788-4B30CD748B28}"/>
          </ac:picMkLst>
        </pc:picChg>
        <pc:picChg chg="add mod">
          <ac:chgData name="Homero Luis Puello Galarcio" userId="18477fc33ece1123" providerId="LiveId" clId="{A10F6CB6-F808-4098-9531-03D51B26E99B}" dt="2025-08-24T20:28:18.342" v="1300"/>
          <ac:picMkLst>
            <pc:docMk/>
            <pc:sldMk cId="1195089625" sldId="332"/>
            <ac:picMk id="7" creationId="{EE593AFC-AC0F-8300-0BA9-6E4D8C4A95F8}"/>
          </ac:picMkLst>
        </pc:picChg>
        <pc:picChg chg="add mod">
          <ac:chgData name="Homero Luis Puello Galarcio" userId="18477fc33ece1123" providerId="LiveId" clId="{A10F6CB6-F808-4098-9531-03D51B26E99B}" dt="2025-08-24T20:28:18.342" v="1300"/>
          <ac:picMkLst>
            <pc:docMk/>
            <pc:sldMk cId="1195089625" sldId="332"/>
            <ac:picMk id="8" creationId="{CA65E0B6-7D04-F96E-A382-0F1F3E7E3D3E}"/>
          </ac:picMkLst>
        </pc:picChg>
        <pc:picChg chg="add mod">
          <ac:chgData name="Homero Luis Puello Galarcio" userId="18477fc33ece1123" providerId="LiveId" clId="{A10F6CB6-F808-4098-9531-03D51B26E99B}" dt="2025-08-24T20:28:18.342" v="1300"/>
          <ac:picMkLst>
            <pc:docMk/>
            <pc:sldMk cId="1195089625" sldId="332"/>
            <ac:picMk id="9" creationId="{341006A3-5822-4700-952D-6077DF8879E6}"/>
          </ac:picMkLst>
        </pc:picChg>
      </pc:sldChg>
      <pc:sldChg chg="addSp delSp modSp add mod ord modAnim">
        <pc:chgData name="Homero Luis Puello Galarcio" userId="18477fc33ece1123" providerId="LiveId" clId="{A10F6CB6-F808-4098-9531-03D51B26E99B}" dt="2025-08-24T20:53:26.997" v="2181" actId="1038"/>
        <pc:sldMkLst>
          <pc:docMk/>
          <pc:sldMk cId="111938767" sldId="333"/>
        </pc:sldMkLst>
        <pc:spChg chg="add mod">
          <ac:chgData name="Homero Luis Puello Galarcio" userId="18477fc33ece1123" providerId="LiveId" clId="{A10F6CB6-F808-4098-9531-03D51B26E99B}" dt="2025-08-24T20:30:16.083" v="1333" actId="1036"/>
          <ac:spMkLst>
            <pc:docMk/>
            <pc:sldMk cId="111938767" sldId="333"/>
            <ac:spMk id="3" creationId="{A81BC113-A7FF-7722-D10B-D24C4E4521D6}"/>
          </ac:spMkLst>
        </pc:spChg>
        <pc:spChg chg="add mod">
          <ac:chgData name="Homero Luis Puello Galarcio" userId="18477fc33ece1123" providerId="LiveId" clId="{A10F6CB6-F808-4098-9531-03D51B26E99B}" dt="2025-08-24T20:30:21.879" v="1345" actId="1035"/>
          <ac:spMkLst>
            <pc:docMk/>
            <pc:sldMk cId="111938767" sldId="333"/>
            <ac:spMk id="4" creationId="{D81A8709-75B3-0175-B7F7-A95910030DBD}"/>
          </ac:spMkLst>
        </pc:spChg>
        <pc:spChg chg="add mod">
          <ac:chgData name="Homero Luis Puello Galarcio" userId="18477fc33ece1123" providerId="LiveId" clId="{A10F6CB6-F808-4098-9531-03D51B26E99B}" dt="2025-08-24T20:30:21.879" v="1345" actId="1035"/>
          <ac:spMkLst>
            <pc:docMk/>
            <pc:sldMk cId="111938767" sldId="333"/>
            <ac:spMk id="5" creationId="{3704AF0E-34EA-927B-997C-ADAF41829799}"/>
          </ac:spMkLst>
        </pc:spChg>
        <pc:spChg chg="add mod">
          <ac:chgData name="Homero Luis Puello Galarcio" userId="18477fc33ece1123" providerId="LiveId" clId="{A10F6CB6-F808-4098-9531-03D51B26E99B}" dt="2025-08-24T20:30:21.879" v="1345" actId="1035"/>
          <ac:spMkLst>
            <pc:docMk/>
            <pc:sldMk cId="111938767" sldId="333"/>
            <ac:spMk id="6" creationId="{436D49F0-40AE-5AEB-FD7A-5E37BFEDBFDF}"/>
          </ac:spMkLst>
        </pc:spChg>
        <pc:spChg chg="add mod">
          <ac:chgData name="Homero Luis Puello Galarcio" userId="18477fc33ece1123" providerId="LiveId" clId="{A10F6CB6-F808-4098-9531-03D51B26E99B}" dt="2025-08-24T20:30:21.879" v="1345" actId="1035"/>
          <ac:spMkLst>
            <pc:docMk/>
            <pc:sldMk cId="111938767" sldId="333"/>
            <ac:spMk id="7" creationId="{86C5DFA4-7FC9-A171-7D43-D6812A02F046}"/>
          </ac:spMkLst>
        </pc:spChg>
        <pc:spChg chg="add mod">
          <ac:chgData name="Homero Luis Puello Galarcio" userId="18477fc33ece1123" providerId="LiveId" clId="{A10F6CB6-F808-4098-9531-03D51B26E99B}" dt="2025-08-24T20:30:21.879" v="1345" actId="1035"/>
          <ac:spMkLst>
            <pc:docMk/>
            <pc:sldMk cId="111938767" sldId="333"/>
            <ac:spMk id="8" creationId="{6B525B23-43CE-8BD4-FE7B-99C38DF228BC}"/>
          </ac:spMkLst>
        </pc:spChg>
        <pc:spChg chg="add mod">
          <ac:chgData name="Homero Luis Puello Galarcio" userId="18477fc33ece1123" providerId="LiveId" clId="{A10F6CB6-F808-4098-9531-03D51B26E99B}" dt="2025-08-24T20:30:08.139" v="1329" actId="1076"/>
          <ac:spMkLst>
            <pc:docMk/>
            <pc:sldMk cId="111938767" sldId="333"/>
            <ac:spMk id="9" creationId="{9142CE7B-316E-85DF-06AC-0015AA809651}"/>
          </ac:spMkLst>
        </pc:spChg>
        <pc:spChg chg="del">
          <ac:chgData name="Homero Luis Puello Galarcio" userId="18477fc33ece1123" providerId="LiveId" clId="{A10F6CB6-F808-4098-9531-03D51B26E99B}" dt="2025-08-24T20:29:26.231" v="1304" actId="478"/>
          <ac:spMkLst>
            <pc:docMk/>
            <pc:sldMk cId="111938767" sldId="333"/>
            <ac:spMk id="12" creationId="{F33D4F17-54C4-6E34-AC13-6F5EEE6C2115}"/>
          </ac:spMkLst>
        </pc:spChg>
        <pc:spChg chg="del">
          <ac:chgData name="Homero Luis Puello Galarcio" userId="18477fc33ece1123" providerId="LiveId" clId="{A10F6CB6-F808-4098-9531-03D51B26E99B}" dt="2025-08-24T20:29:26.231" v="1304" actId="478"/>
          <ac:spMkLst>
            <pc:docMk/>
            <pc:sldMk cId="111938767" sldId="333"/>
            <ac:spMk id="13" creationId="{E98408F7-3249-DADF-09C0-BA1CFC9F45D7}"/>
          </ac:spMkLst>
        </pc:spChg>
        <pc:spChg chg="del">
          <ac:chgData name="Homero Luis Puello Galarcio" userId="18477fc33ece1123" providerId="LiveId" clId="{A10F6CB6-F808-4098-9531-03D51B26E99B}" dt="2025-08-24T20:29:26.231" v="1304" actId="478"/>
          <ac:spMkLst>
            <pc:docMk/>
            <pc:sldMk cId="111938767" sldId="333"/>
            <ac:spMk id="14" creationId="{7FB257E4-2FF4-136B-0467-7BE4D2D00B8F}"/>
          </ac:spMkLst>
        </pc:spChg>
        <pc:spChg chg="del">
          <ac:chgData name="Homero Luis Puello Galarcio" userId="18477fc33ece1123" providerId="LiveId" clId="{A10F6CB6-F808-4098-9531-03D51B26E99B}" dt="2025-08-24T20:29:26.231" v="1304" actId="478"/>
          <ac:spMkLst>
            <pc:docMk/>
            <pc:sldMk cId="111938767" sldId="333"/>
            <ac:spMk id="15" creationId="{4B80F06F-A394-812B-30EC-99D66564BCB7}"/>
          </ac:spMkLst>
        </pc:spChg>
        <pc:spChg chg="del">
          <ac:chgData name="Homero Luis Puello Galarcio" userId="18477fc33ece1123" providerId="LiveId" clId="{A10F6CB6-F808-4098-9531-03D51B26E99B}" dt="2025-08-24T20:29:26.231" v="1304" actId="478"/>
          <ac:spMkLst>
            <pc:docMk/>
            <pc:sldMk cId="111938767" sldId="333"/>
            <ac:spMk id="17" creationId="{EF7F3C76-1EAD-4B15-D32E-8BE08630E66D}"/>
          </ac:spMkLst>
        </pc:spChg>
        <pc:picChg chg="add mod">
          <ac:chgData name="Homero Luis Puello Galarcio" userId="18477fc33ece1123" providerId="LiveId" clId="{A10F6CB6-F808-4098-9531-03D51B26E99B}" dt="2025-08-24T20:29:50.985" v="1307"/>
          <ac:picMkLst>
            <pc:docMk/>
            <pc:sldMk cId="111938767" sldId="333"/>
            <ac:picMk id="2" creationId="{061E4BFD-62D1-D7D6-78E3-3881F3404840}"/>
          </ac:picMkLst>
        </pc:picChg>
        <pc:picChg chg="add mod">
          <ac:chgData name="Homero Luis Puello Galarcio" userId="18477fc33ece1123" providerId="LiveId" clId="{A10F6CB6-F808-4098-9531-03D51B26E99B}" dt="2025-08-24T20:53:26.997" v="2181" actId="1038"/>
          <ac:picMkLst>
            <pc:docMk/>
            <pc:sldMk cId="111938767" sldId="333"/>
            <ac:picMk id="10" creationId="{8C8664EE-4AF5-5013-4EBF-62C505AED8A8}"/>
          </ac:picMkLst>
        </pc:picChg>
        <pc:picChg chg="del">
          <ac:chgData name="Homero Luis Puello Galarcio" userId="18477fc33ece1123" providerId="LiveId" clId="{A10F6CB6-F808-4098-9531-03D51B26E99B}" dt="2025-08-24T20:29:26.231" v="1304" actId="478"/>
          <ac:picMkLst>
            <pc:docMk/>
            <pc:sldMk cId="111938767" sldId="333"/>
            <ac:picMk id="11" creationId="{876377A1-AE49-1304-D06D-7186D5AB8BCA}"/>
          </ac:picMkLst>
        </pc:picChg>
      </pc:sldChg>
      <pc:sldChg chg="addSp modSp add mod modAnim">
        <pc:chgData name="Homero Luis Puello Galarcio" userId="18477fc33ece1123" providerId="LiveId" clId="{A10F6CB6-F808-4098-9531-03D51B26E99B}" dt="2025-08-24T20:53:43.389" v="2216" actId="1037"/>
        <pc:sldMkLst>
          <pc:docMk/>
          <pc:sldMk cId="1914383190" sldId="334"/>
        </pc:sldMkLst>
        <pc:spChg chg="add mod">
          <ac:chgData name="Homero Luis Puello Galarcio" userId="18477fc33ece1123" providerId="LiveId" clId="{A10F6CB6-F808-4098-9531-03D51B26E99B}" dt="2025-08-24T20:31:52.686" v="1395" actId="1076"/>
          <ac:spMkLst>
            <pc:docMk/>
            <pc:sldMk cId="1914383190" sldId="334"/>
            <ac:spMk id="2" creationId="{56C9FD97-43DD-9241-91CC-1094118989E6}"/>
          </ac:spMkLst>
        </pc:spChg>
        <pc:spChg chg="add mod">
          <ac:chgData name="Homero Luis Puello Galarcio" userId="18477fc33ece1123" providerId="LiveId" clId="{A10F6CB6-F808-4098-9531-03D51B26E99B}" dt="2025-08-24T20:32:21.914" v="1417" actId="1036"/>
          <ac:spMkLst>
            <pc:docMk/>
            <pc:sldMk cId="1914383190" sldId="334"/>
            <ac:spMk id="3" creationId="{739480CD-3D24-F2C8-A1E5-B48760ABDFD3}"/>
          </ac:spMkLst>
        </pc:spChg>
        <pc:spChg chg="add mod">
          <ac:chgData name="Homero Luis Puello Galarcio" userId="18477fc33ece1123" providerId="LiveId" clId="{A10F6CB6-F808-4098-9531-03D51B26E99B}" dt="2025-08-24T20:32:21.914" v="1417" actId="1036"/>
          <ac:spMkLst>
            <pc:docMk/>
            <pc:sldMk cId="1914383190" sldId="334"/>
            <ac:spMk id="4" creationId="{B1ED9560-AE4B-188A-EA0D-D16F0A5F487B}"/>
          </ac:spMkLst>
        </pc:spChg>
        <pc:spChg chg="add mod">
          <ac:chgData name="Homero Luis Puello Galarcio" userId="18477fc33ece1123" providerId="LiveId" clId="{A10F6CB6-F808-4098-9531-03D51B26E99B}" dt="2025-08-24T20:32:21.914" v="1417" actId="1036"/>
          <ac:spMkLst>
            <pc:docMk/>
            <pc:sldMk cId="1914383190" sldId="334"/>
            <ac:spMk id="5" creationId="{F0DEB553-C5FD-2007-E8DC-A2C9482A2CDE}"/>
          </ac:spMkLst>
        </pc:spChg>
        <pc:spChg chg="add mod">
          <ac:chgData name="Homero Luis Puello Galarcio" userId="18477fc33ece1123" providerId="LiveId" clId="{A10F6CB6-F808-4098-9531-03D51B26E99B}" dt="2025-08-24T20:32:21.914" v="1417" actId="1036"/>
          <ac:spMkLst>
            <pc:docMk/>
            <pc:sldMk cId="1914383190" sldId="334"/>
            <ac:spMk id="6" creationId="{B906DEB2-C991-9124-D3D6-609D828D982A}"/>
          </ac:spMkLst>
        </pc:spChg>
        <pc:spChg chg="add mod">
          <ac:chgData name="Homero Luis Puello Galarcio" userId="18477fc33ece1123" providerId="LiveId" clId="{A10F6CB6-F808-4098-9531-03D51B26E99B}" dt="2025-08-24T20:32:21.914" v="1417" actId="1036"/>
          <ac:spMkLst>
            <pc:docMk/>
            <pc:sldMk cId="1914383190" sldId="334"/>
            <ac:spMk id="7" creationId="{7C86EE85-7A58-EBBE-510C-F49353D229C5}"/>
          </ac:spMkLst>
        </pc:spChg>
        <pc:spChg chg="add mod">
          <ac:chgData name="Homero Luis Puello Galarcio" userId="18477fc33ece1123" providerId="LiveId" clId="{A10F6CB6-F808-4098-9531-03D51B26E99B}" dt="2025-08-24T20:32:09.498" v="1408" actId="1038"/>
          <ac:spMkLst>
            <pc:docMk/>
            <pc:sldMk cId="1914383190" sldId="334"/>
            <ac:spMk id="9" creationId="{AF3BEC4B-CC75-D0A8-1B17-ACC6B0300679}"/>
          </ac:spMkLst>
        </pc:spChg>
        <pc:picChg chg="add mod">
          <ac:chgData name="Homero Luis Puello Galarcio" userId="18477fc33ece1123" providerId="LiveId" clId="{A10F6CB6-F808-4098-9531-03D51B26E99B}" dt="2025-08-24T20:32:11.844" v="1412" actId="1035"/>
          <ac:picMkLst>
            <pc:docMk/>
            <pc:sldMk cId="1914383190" sldId="334"/>
            <ac:picMk id="8" creationId="{8C27A98D-131C-9285-AB4C-548E70EDBFCC}"/>
          </ac:picMkLst>
        </pc:picChg>
        <pc:picChg chg="add mod">
          <ac:chgData name="Homero Luis Puello Galarcio" userId="18477fc33ece1123" providerId="LiveId" clId="{A10F6CB6-F808-4098-9531-03D51B26E99B}" dt="2025-08-24T20:53:43.389" v="2216" actId="1037"/>
          <ac:picMkLst>
            <pc:docMk/>
            <pc:sldMk cId="1914383190" sldId="334"/>
            <ac:picMk id="10" creationId="{8E1E8F5A-A3C4-6F0C-A42F-A573C1C9FCCF}"/>
          </ac:picMkLst>
        </pc:picChg>
      </pc:sldChg>
      <pc:sldChg chg="addSp modSp add mod modAnim">
        <pc:chgData name="Homero Luis Puello Galarcio" userId="18477fc33ece1123" providerId="LiveId" clId="{A10F6CB6-F808-4098-9531-03D51B26E99B}" dt="2025-08-24T20:53:30.603" v="2182"/>
        <pc:sldMkLst>
          <pc:docMk/>
          <pc:sldMk cId="3270627800" sldId="335"/>
        </pc:sldMkLst>
        <pc:spChg chg="add mod">
          <ac:chgData name="Homero Luis Puello Galarcio" userId="18477fc33ece1123" providerId="LiveId" clId="{A10F6CB6-F808-4098-9531-03D51B26E99B}" dt="2025-08-24T20:30:44.030" v="1368" actId="1035"/>
          <ac:spMkLst>
            <pc:docMk/>
            <pc:sldMk cId="3270627800" sldId="335"/>
            <ac:spMk id="3" creationId="{5678D725-2C59-C049-5B9C-21C5D3A2FAEE}"/>
          </ac:spMkLst>
        </pc:spChg>
        <pc:spChg chg="add mod">
          <ac:chgData name="Homero Luis Puello Galarcio" userId="18477fc33ece1123" providerId="LiveId" clId="{A10F6CB6-F808-4098-9531-03D51B26E99B}" dt="2025-08-24T20:30:44.030" v="1368" actId="1035"/>
          <ac:spMkLst>
            <pc:docMk/>
            <pc:sldMk cId="3270627800" sldId="335"/>
            <ac:spMk id="4" creationId="{0011B287-60FD-4778-7527-7932BCDA0495}"/>
          </ac:spMkLst>
        </pc:spChg>
        <pc:spChg chg="add mod">
          <ac:chgData name="Homero Luis Puello Galarcio" userId="18477fc33ece1123" providerId="LiveId" clId="{A10F6CB6-F808-4098-9531-03D51B26E99B}" dt="2025-08-24T20:30:44.030" v="1368" actId="1035"/>
          <ac:spMkLst>
            <pc:docMk/>
            <pc:sldMk cId="3270627800" sldId="335"/>
            <ac:spMk id="5" creationId="{EE3A2582-7DAF-C588-93C3-5FBACC228B7C}"/>
          </ac:spMkLst>
        </pc:spChg>
        <pc:spChg chg="add mod">
          <ac:chgData name="Homero Luis Puello Galarcio" userId="18477fc33ece1123" providerId="LiveId" clId="{A10F6CB6-F808-4098-9531-03D51B26E99B}" dt="2025-08-24T20:30:44.030" v="1368" actId="1035"/>
          <ac:spMkLst>
            <pc:docMk/>
            <pc:sldMk cId="3270627800" sldId="335"/>
            <ac:spMk id="6" creationId="{1EB53A2D-4901-6D1C-5CF0-1A964DA79906}"/>
          </ac:spMkLst>
        </pc:spChg>
        <pc:spChg chg="add mod">
          <ac:chgData name="Homero Luis Puello Galarcio" userId="18477fc33ece1123" providerId="LiveId" clId="{A10F6CB6-F808-4098-9531-03D51B26E99B}" dt="2025-08-24T20:30:44.030" v="1368" actId="1035"/>
          <ac:spMkLst>
            <pc:docMk/>
            <pc:sldMk cId="3270627800" sldId="335"/>
            <ac:spMk id="7" creationId="{093687FB-356D-FFAC-F87E-713379F4AE72}"/>
          </ac:spMkLst>
        </pc:spChg>
        <pc:spChg chg="add mod">
          <ac:chgData name="Homero Luis Puello Galarcio" userId="18477fc33ece1123" providerId="LiveId" clId="{A10F6CB6-F808-4098-9531-03D51B26E99B}" dt="2025-08-24T20:30:56.475" v="1376" actId="1076"/>
          <ac:spMkLst>
            <pc:docMk/>
            <pc:sldMk cId="3270627800" sldId="335"/>
            <ac:spMk id="8" creationId="{6DD2686C-9E13-F815-0E0A-80C3CB85DBBE}"/>
          </ac:spMkLst>
        </pc:spChg>
        <pc:picChg chg="add mod">
          <ac:chgData name="Homero Luis Puello Galarcio" userId="18477fc33ece1123" providerId="LiveId" clId="{A10F6CB6-F808-4098-9531-03D51B26E99B}" dt="2025-08-24T20:30:37.309" v="1347"/>
          <ac:picMkLst>
            <pc:docMk/>
            <pc:sldMk cId="3270627800" sldId="335"/>
            <ac:picMk id="2" creationId="{5E5F0142-12D9-01DD-5CD0-A3DE654E7EE6}"/>
          </ac:picMkLst>
        </pc:picChg>
        <pc:picChg chg="add mod">
          <ac:chgData name="Homero Luis Puello Galarcio" userId="18477fc33ece1123" providerId="LiveId" clId="{A10F6CB6-F808-4098-9531-03D51B26E99B}" dt="2025-08-24T20:53:30.603" v="2182"/>
          <ac:picMkLst>
            <pc:docMk/>
            <pc:sldMk cId="3270627800" sldId="335"/>
            <ac:picMk id="9" creationId="{20F8F3EE-F85F-0981-6B2B-6D5812E06A92}"/>
          </ac:picMkLst>
        </pc:picChg>
      </pc:sldChg>
      <pc:sldChg chg="addSp delSp modSp add mod ord delAnim modAnim">
        <pc:chgData name="Homero Luis Puello Galarcio" userId="18477fc33ece1123" providerId="LiveId" clId="{A10F6CB6-F808-4098-9531-03D51B26E99B}" dt="2025-08-24T20:35:56.628" v="1606" actId="1038"/>
        <pc:sldMkLst>
          <pc:docMk/>
          <pc:sldMk cId="1618833009" sldId="336"/>
        </pc:sldMkLst>
        <pc:spChg chg="del">
          <ac:chgData name="Homero Luis Puello Galarcio" userId="18477fc33ece1123" providerId="LiveId" clId="{A10F6CB6-F808-4098-9531-03D51B26E99B}" dt="2025-08-24T20:33:03.789" v="1422" actId="478"/>
          <ac:spMkLst>
            <pc:docMk/>
            <pc:sldMk cId="1618833009" sldId="336"/>
            <ac:spMk id="2" creationId="{5ADDD240-E090-E687-80D8-49A916E3456A}"/>
          </ac:spMkLst>
        </pc:spChg>
        <pc:spChg chg="del">
          <ac:chgData name="Homero Luis Puello Galarcio" userId="18477fc33ece1123" providerId="LiveId" clId="{A10F6CB6-F808-4098-9531-03D51B26E99B}" dt="2025-08-24T20:33:03.789" v="1422" actId="478"/>
          <ac:spMkLst>
            <pc:docMk/>
            <pc:sldMk cId="1618833009" sldId="336"/>
            <ac:spMk id="3" creationId="{6BF349DC-74EF-0EC3-8121-AA40B0911E40}"/>
          </ac:spMkLst>
        </pc:spChg>
        <pc:spChg chg="add mod">
          <ac:chgData name="Homero Luis Puello Galarcio" userId="18477fc33ece1123" providerId="LiveId" clId="{A10F6CB6-F808-4098-9531-03D51B26E99B}" dt="2025-08-24T20:33:56.272" v="1454" actId="14100"/>
          <ac:spMkLst>
            <pc:docMk/>
            <pc:sldMk cId="1618833009" sldId="336"/>
            <ac:spMk id="4" creationId="{16BDB1AA-2306-5DA8-D1A7-458B16A40BD7}"/>
          </ac:spMkLst>
        </pc:spChg>
        <pc:spChg chg="del">
          <ac:chgData name="Homero Luis Puello Galarcio" userId="18477fc33ece1123" providerId="LiveId" clId="{A10F6CB6-F808-4098-9531-03D51B26E99B}" dt="2025-08-24T20:33:03.789" v="1422" actId="478"/>
          <ac:spMkLst>
            <pc:docMk/>
            <pc:sldMk cId="1618833009" sldId="336"/>
            <ac:spMk id="7" creationId="{1F734662-7A9B-9E20-701F-C1206E5A7AA5}"/>
          </ac:spMkLst>
        </pc:spChg>
        <pc:spChg chg="add mod">
          <ac:chgData name="Homero Luis Puello Galarcio" userId="18477fc33ece1123" providerId="LiveId" clId="{A10F6CB6-F808-4098-9531-03D51B26E99B}" dt="2025-08-24T20:33:56.272" v="1454" actId="14100"/>
          <ac:spMkLst>
            <pc:docMk/>
            <pc:sldMk cId="1618833009" sldId="336"/>
            <ac:spMk id="8" creationId="{0AA1A5F6-94B8-C314-9703-ABC15150A1C2}"/>
          </ac:spMkLst>
        </pc:spChg>
        <pc:spChg chg="add mod">
          <ac:chgData name="Homero Luis Puello Galarcio" userId="18477fc33ece1123" providerId="LiveId" clId="{A10F6CB6-F808-4098-9531-03D51B26E99B}" dt="2025-08-24T20:34:38.348" v="1465" actId="14100"/>
          <ac:spMkLst>
            <pc:docMk/>
            <pc:sldMk cId="1618833009" sldId="336"/>
            <ac:spMk id="9" creationId="{C86C4844-40BE-1D65-7B90-F6BB87DD7F68}"/>
          </ac:spMkLst>
        </pc:spChg>
        <pc:spChg chg="add mod">
          <ac:chgData name="Homero Luis Puello Galarcio" userId="18477fc33ece1123" providerId="LiveId" clId="{A10F6CB6-F808-4098-9531-03D51B26E99B}" dt="2025-08-24T20:35:49.712" v="1600" actId="1038"/>
          <ac:spMkLst>
            <pc:docMk/>
            <pc:sldMk cId="1618833009" sldId="336"/>
            <ac:spMk id="11" creationId="{2F657620-140D-70F4-0106-04CC5438113E}"/>
          </ac:spMkLst>
        </pc:spChg>
        <pc:spChg chg="add mod">
          <ac:chgData name="Homero Luis Puello Galarcio" userId="18477fc33ece1123" providerId="LiveId" clId="{A10F6CB6-F808-4098-9531-03D51B26E99B}" dt="2025-08-24T20:35:56.628" v="1606" actId="1038"/>
          <ac:spMkLst>
            <pc:docMk/>
            <pc:sldMk cId="1618833009" sldId="336"/>
            <ac:spMk id="12" creationId="{F00FD0A9-04CE-B903-E199-8C833866243C}"/>
          </ac:spMkLst>
        </pc:spChg>
        <pc:spChg chg="add mod">
          <ac:chgData name="Homero Luis Puello Galarcio" userId="18477fc33ece1123" providerId="LiveId" clId="{A10F6CB6-F808-4098-9531-03D51B26E99B}" dt="2025-08-24T20:35:45.238" v="1593" actId="1037"/>
          <ac:spMkLst>
            <pc:docMk/>
            <pc:sldMk cId="1618833009" sldId="336"/>
            <ac:spMk id="14" creationId="{F5833ABE-41FF-ABB7-3C81-91A9DB672676}"/>
          </ac:spMkLst>
        </pc:spChg>
        <pc:spChg chg="add mod">
          <ac:chgData name="Homero Luis Puello Galarcio" userId="18477fc33ece1123" providerId="LiveId" clId="{A10F6CB6-F808-4098-9531-03D51B26E99B}" dt="2025-08-24T20:35:45.238" v="1593" actId="1037"/>
          <ac:spMkLst>
            <pc:docMk/>
            <pc:sldMk cId="1618833009" sldId="336"/>
            <ac:spMk id="15" creationId="{15BF703F-D046-2134-D8D8-BAA24344C420}"/>
          </ac:spMkLst>
        </pc:spChg>
        <pc:spChg chg="add mod">
          <ac:chgData name="Homero Luis Puello Galarcio" userId="18477fc33ece1123" providerId="LiveId" clId="{A10F6CB6-F808-4098-9531-03D51B26E99B}" dt="2025-08-24T20:34:21.096" v="1461" actId="1076"/>
          <ac:spMkLst>
            <pc:docMk/>
            <pc:sldMk cId="1618833009" sldId="336"/>
            <ac:spMk id="16" creationId="{9D2E52C2-579E-CA23-8BE5-622AB76074BB}"/>
          </ac:spMkLst>
        </pc:spChg>
        <pc:spChg chg="del">
          <ac:chgData name="Homero Luis Puello Galarcio" userId="18477fc33ece1123" providerId="LiveId" clId="{A10F6CB6-F808-4098-9531-03D51B26E99B}" dt="2025-08-24T20:33:03.789" v="1422" actId="478"/>
          <ac:spMkLst>
            <pc:docMk/>
            <pc:sldMk cId="1618833009" sldId="336"/>
            <ac:spMk id="17" creationId="{1E82026E-5AB8-92E9-B492-6B2B7DD46704}"/>
          </ac:spMkLst>
        </pc:spChg>
        <pc:spChg chg="del">
          <ac:chgData name="Homero Luis Puello Galarcio" userId="18477fc33ece1123" providerId="LiveId" clId="{A10F6CB6-F808-4098-9531-03D51B26E99B}" dt="2025-08-24T20:33:03.789" v="1422" actId="478"/>
          <ac:spMkLst>
            <pc:docMk/>
            <pc:sldMk cId="1618833009" sldId="336"/>
            <ac:spMk id="29" creationId="{3C2FB826-A484-1B01-593B-59481FFA7EAB}"/>
          </ac:spMkLst>
        </pc:spChg>
        <pc:spChg chg="del">
          <ac:chgData name="Homero Luis Puello Galarcio" userId="18477fc33ece1123" providerId="LiveId" clId="{A10F6CB6-F808-4098-9531-03D51B26E99B}" dt="2025-08-24T20:33:03.789" v="1422" actId="478"/>
          <ac:spMkLst>
            <pc:docMk/>
            <pc:sldMk cId="1618833009" sldId="336"/>
            <ac:spMk id="31" creationId="{B4AA878A-5998-E5AB-5B1F-38718AC6AE62}"/>
          </ac:spMkLst>
        </pc:spChg>
        <pc:spChg chg="del">
          <ac:chgData name="Homero Luis Puello Galarcio" userId="18477fc33ece1123" providerId="LiveId" clId="{A10F6CB6-F808-4098-9531-03D51B26E99B}" dt="2025-08-24T20:33:03.789" v="1422" actId="478"/>
          <ac:spMkLst>
            <pc:docMk/>
            <pc:sldMk cId="1618833009" sldId="336"/>
            <ac:spMk id="32" creationId="{473D5253-8ACB-2928-84CC-550490F421BE}"/>
          </ac:spMkLst>
        </pc:spChg>
        <pc:spChg chg="del">
          <ac:chgData name="Homero Luis Puello Galarcio" userId="18477fc33ece1123" providerId="LiveId" clId="{A10F6CB6-F808-4098-9531-03D51B26E99B}" dt="2025-08-24T20:33:03.789" v="1422" actId="478"/>
          <ac:spMkLst>
            <pc:docMk/>
            <pc:sldMk cId="1618833009" sldId="336"/>
            <ac:spMk id="33" creationId="{61367E1F-F905-B76B-4BB0-4BEFE6BFBA34}"/>
          </ac:spMkLst>
        </pc:spChg>
        <pc:spChg chg="del">
          <ac:chgData name="Homero Luis Puello Galarcio" userId="18477fc33ece1123" providerId="LiveId" clId="{A10F6CB6-F808-4098-9531-03D51B26E99B}" dt="2025-08-24T20:33:03.789" v="1422" actId="478"/>
          <ac:spMkLst>
            <pc:docMk/>
            <pc:sldMk cId="1618833009" sldId="336"/>
            <ac:spMk id="35" creationId="{E75153B7-5945-F38E-C942-2197AE8C5A8F}"/>
          </ac:spMkLst>
        </pc:spChg>
        <pc:spChg chg="del">
          <ac:chgData name="Homero Luis Puello Galarcio" userId="18477fc33ece1123" providerId="LiveId" clId="{A10F6CB6-F808-4098-9531-03D51B26E99B}" dt="2025-08-24T20:33:03.789" v="1422" actId="478"/>
          <ac:spMkLst>
            <pc:docMk/>
            <pc:sldMk cId="1618833009" sldId="336"/>
            <ac:spMk id="37" creationId="{20E2615F-50CB-6960-2AA0-04F7AEC846FB}"/>
          </ac:spMkLst>
        </pc:spChg>
        <pc:picChg chg="add mod">
          <ac:chgData name="Homero Luis Puello Galarcio" userId="18477fc33ece1123" providerId="LiveId" clId="{A10F6CB6-F808-4098-9531-03D51B26E99B}" dt="2025-08-24T20:35:17.931" v="1537" actId="14100"/>
          <ac:picMkLst>
            <pc:docMk/>
            <pc:sldMk cId="1618833009" sldId="336"/>
            <ac:picMk id="6" creationId="{BBB45BF6-0C62-D336-F35D-111820807578}"/>
          </ac:picMkLst>
        </pc:picChg>
        <pc:picChg chg="add mod">
          <ac:chgData name="Homero Luis Puello Galarcio" userId="18477fc33ece1123" providerId="LiveId" clId="{A10F6CB6-F808-4098-9531-03D51B26E99B}" dt="2025-08-24T20:35:26.652" v="1560" actId="1038"/>
          <ac:picMkLst>
            <pc:docMk/>
            <pc:sldMk cId="1618833009" sldId="336"/>
            <ac:picMk id="10" creationId="{EAA7D85A-704F-EAD1-AA19-F394059B30E0}"/>
          </ac:picMkLst>
        </pc:picChg>
        <pc:picChg chg="mod">
          <ac:chgData name="Homero Luis Puello Galarcio" userId="18477fc33ece1123" providerId="LiveId" clId="{A10F6CB6-F808-4098-9531-03D51B26E99B}" dt="2025-08-24T20:35:23.344" v="1551" actId="1038"/>
          <ac:picMkLst>
            <pc:docMk/>
            <pc:sldMk cId="1618833009" sldId="336"/>
            <ac:picMk id="13" creationId="{DC299673-1B92-58B5-A26E-B91F5429FBBC}"/>
          </ac:picMkLst>
        </pc:picChg>
      </pc:sldChg>
      <pc:sldChg chg="addSp delSp modSp add mod ord delAnim">
        <pc:chgData name="Homero Luis Puello Galarcio" userId="18477fc33ece1123" providerId="LiveId" clId="{A10F6CB6-F808-4098-9531-03D51B26E99B}" dt="2025-08-24T20:53:59.282" v="2276" actId="1038"/>
        <pc:sldMkLst>
          <pc:docMk/>
          <pc:sldMk cId="4220447558" sldId="337"/>
        </pc:sldMkLst>
        <pc:spChg chg="del">
          <ac:chgData name="Homero Luis Puello Galarcio" userId="18477fc33ece1123" providerId="LiveId" clId="{A10F6CB6-F808-4098-9531-03D51B26E99B}" dt="2025-08-24T20:36:33.153" v="1611" actId="478"/>
          <ac:spMkLst>
            <pc:docMk/>
            <pc:sldMk cId="4220447558" sldId="337"/>
            <ac:spMk id="3" creationId="{F0743B98-349C-0744-6595-CC073DE6FDB0}"/>
          </ac:spMkLst>
        </pc:spChg>
        <pc:spChg chg="del">
          <ac:chgData name="Homero Luis Puello Galarcio" userId="18477fc33ece1123" providerId="LiveId" clId="{A10F6CB6-F808-4098-9531-03D51B26E99B}" dt="2025-08-24T20:36:33.153" v="1611" actId="478"/>
          <ac:spMkLst>
            <pc:docMk/>
            <pc:sldMk cId="4220447558" sldId="337"/>
            <ac:spMk id="4" creationId="{3E110042-E79A-06FC-0CFD-A7705BD2DB86}"/>
          </ac:spMkLst>
        </pc:spChg>
        <pc:spChg chg="del">
          <ac:chgData name="Homero Luis Puello Galarcio" userId="18477fc33ece1123" providerId="LiveId" clId="{A10F6CB6-F808-4098-9531-03D51B26E99B}" dt="2025-08-24T20:36:33.153" v="1611" actId="478"/>
          <ac:spMkLst>
            <pc:docMk/>
            <pc:sldMk cId="4220447558" sldId="337"/>
            <ac:spMk id="5" creationId="{24BBBB44-22D8-03E4-36F9-42C9D640069D}"/>
          </ac:spMkLst>
        </pc:spChg>
        <pc:spChg chg="del">
          <ac:chgData name="Homero Luis Puello Galarcio" userId="18477fc33ece1123" providerId="LiveId" clId="{A10F6CB6-F808-4098-9531-03D51B26E99B}" dt="2025-08-24T20:36:33.153" v="1611" actId="478"/>
          <ac:spMkLst>
            <pc:docMk/>
            <pc:sldMk cId="4220447558" sldId="337"/>
            <ac:spMk id="6" creationId="{AFCB7B77-7C94-432C-C1F0-8B97AE05F9E1}"/>
          </ac:spMkLst>
        </pc:spChg>
        <pc:spChg chg="del">
          <ac:chgData name="Homero Luis Puello Galarcio" userId="18477fc33ece1123" providerId="LiveId" clId="{A10F6CB6-F808-4098-9531-03D51B26E99B}" dt="2025-08-24T20:36:33.153" v="1611" actId="478"/>
          <ac:spMkLst>
            <pc:docMk/>
            <pc:sldMk cId="4220447558" sldId="337"/>
            <ac:spMk id="7" creationId="{1242DDFD-CDC4-E52E-FF35-D5D7E0A8D1E1}"/>
          </ac:spMkLst>
        </pc:spChg>
        <pc:spChg chg="del">
          <ac:chgData name="Homero Luis Puello Galarcio" userId="18477fc33ece1123" providerId="LiveId" clId="{A10F6CB6-F808-4098-9531-03D51B26E99B}" dt="2025-08-24T20:36:33.153" v="1611" actId="478"/>
          <ac:spMkLst>
            <pc:docMk/>
            <pc:sldMk cId="4220447558" sldId="337"/>
            <ac:spMk id="8" creationId="{36A5944E-E06C-AB00-3237-446099FBD90C}"/>
          </ac:spMkLst>
        </pc:spChg>
        <pc:spChg chg="add mod">
          <ac:chgData name="Homero Luis Puello Galarcio" userId="18477fc33ece1123" providerId="LiveId" clId="{A10F6CB6-F808-4098-9531-03D51B26E99B}" dt="2025-08-24T20:36:41.678" v="1612"/>
          <ac:spMkLst>
            <pc:docMk/>
            <pc:sldMk cId="4220447558" sldId="337"/>
            <ac:spMk id="9" creationId="{1DB57116-568A-7F18-5D59-011A2DCF93D7}"/>
          </ac:spMkLst>
        </pc:spChg>
        <pc:spChg chg="add mod">
          <ac:chgData name="Homero Luis Puello Galarcio" userId="18477fc33ece1123" providerId="LiveId" clId="{A10F6CB6-F808-4098-9531-03D51B26E99B}" dt="2025-08-24T20:36:55.300" v="1617" actId="403"/>
          <ac:spMkLst>
            <pc:docMk/>
            <pc:sldMk cId="4220447558" sldId="337"/>
            <ac:spMk id="11" creationId="{4ED31B37-A65D-49AC-95CE-DC356BD7FCA0}"/>
          </ac:spMkLst>
        </pc:spChg>
        <pc:picChg chg="del">
          <ac:chgData name="Homero Luis Puello Galarcio" userId="18477fc33ece1123" providerId="LiveId" clId="{A10F6CB6-F808-4098-9531-03D51B26E99B}" dt="2025-08-24T20:36:33.153" v="1611" actId="478"/>
          <ac:picMkLst>
            <pc:docMk/>
            <pc:sldMk cId="4220447558" sldId="337"/>
            <ac:picMk id="2" creationId="{F94D6EEB-80E3-037B-BB5A-260C0C92D9F0}"/>
          </ac:picMkLst>
        </pc:picChg>
        <pc:picChg chg="add mod">
          <ac:chgData name="Homero Luis Puello Galarcio" userId="18477fc33ece1123" providerId="LiveId" clId="{A10F6CB6-F808-4098-9531-03D51B26E99B}" dt="2025-08-24T20:53:59.282" v="2276" actId="1038"/>
          <ac:picMkLst>
            <pc:docMk/>
            <pc:sldMk cId="4220447558" sldId="337"/>
            <ac:picMk id="10" creationId="{2702402B-E5EA-915F-BFC3-CEDA49A912FD}"/>
          </ac:picMkLst>
        </pc:picChg>
        <pc:picChg chg="add mod">
          <ac:chgData name="Homero Luis Puello Galarcio" userId="18477fc33ece1123" providerId="LiveId" clId="{A10F6CB6-F808-4098-9531-03D51B26E99B}" dt="2025-08-24T20:53:56.060" v="2272" actId="1038"/>
          <ac:picMkLst>
            <pc:docMk/>
            <pc:sldMk cId="4220447558" sldId="337"/>
            <ac:picMk id="12" creationId="{7DE975CC-996D-F6E8-156D-C1515474C31A}"/>
          </ac:picMkLst>
        </pc:picChg>
      </pc:sldChg>
      <pc:sldChg chg="addSp delSp modSp add mod">
        <pc:chgData name="Homero Luis Puello Galarcio" userId="18477fc33ece1123" providerId="LiveId" clId="{A10F6CB6-F808-4098-9531-03D51B26E99B}" dt="2025-08-24T20:54:12.343" v="2328" actId="1037"/>
        <pc:sldMkLst>
          <pc:docMk/>
          <pc:sldMk cId="2170319621" sldId="338"/>
        </pc:sldMkLst>
        <pc:spChg chg="add mod">
          <ac:chgData name="Homero Luis Puello Galarcio" userId="18477fc33ece1123" providerId="LiveId" clId="{A10F6CB6-F808-4098-9531-03D51B26E99B}" dt="2025-08-24T20:37:38.726" v="1629" actId="1076"/>
          <ac:spMkLst>
            <pc:docMk/>
            <pc:sldMk cId="2170319621" sldId="338"/>
            <ac:spMk id="2" creationId="{DB730440-702F-3336-3E65-1844188518ED}"/>
          </ac:spMkLst>
        </pc:spChg>
        <pc:spChg chg="add mod">
          <ac:chgData name="Homero Luis Puello Galarcio" userId="18477fc33ece1123" providerId="LiveId" clId="{A10F6CB6-F808-4098-9531-03D51B26E99B}" dt="2025-08-24T20:37:29.196" v="1625"/>
          <ac:spMkLst>
            <pc:docMk/>
            <pc:sldMk cId="2170319621" sldId="338"/>
            <ac:spMk id="4" creationId="{6AE8ED16-63AE-CD66-557E-3B5620218422}"/>
          </ac:spMkLst>
        </pc:spChg>
        <pc:spChg chg="del">
          <ac:chgData name="Homero Luis Puello Galarcio" userId="18477fc33ece1123" providerId="LiveId" clId="{A10F6CB6-F808-4098-9531-03D51B26E99B}" dt="2025-08-24T20:37:18.176" v="1624" actId="478"/>
          <ac:spMkLst>
            <pc:docMk/>
            <pc:sldMk cId="2170319621" sldId="338"/>
            <ac:spMk id="9" creationId="{2D0FF670-7FDF-FEEF-29FC-C717E94D8050}"/>
          </ac:spMkLst>
        </pc:spChg>
        <pc:spChg chg="del">
          <ac:chgData name="Homero Luis Puello Galarcio" userId="18477fc33ece1123" providerId="LiveId" clId="{A10F6CB6-F808-4098-9531-03D51B26E99B}" dt="2025-08-24T20:37:18.176" v="1624" actId="478"/>
          <ac:spMkLst>
            <pc:docMk/>
            <pc:sldMk cId="2170319621" sldId="338"/>
            <ac:spMk id="11" creationId="{207E764B-335A-5341-8701-BA9A078D771C}"/>
          </ac:spMkLst>
        </pc:spChg>
        <pc:picChg chg="add mod">
          <ac:chgData name="Homero Luis Puello Galarcio" userId="18477fc33ece1123" providerId="LiveId" clId="{A10F6CB6-F808-4098-9531-03D51B26E99B}" dt="2025-08-24T20:54:12.343" v="2328" actId="1037"/>
          <ac:picMkLst>
            <pc:docMk/>
            <pc:sldMk cId="2170319621" sldId="338"/>
            <ac:picMk id="3" creationId="{56822499-87B7-B77C-4413-9E1999FC1C49}"/>
          </ac:picMkLst>
        </pc:picChg>
        <pc:picChg chg="add mod">
          <ac:chgData name="Homero Luis Puello Galarcio" userId="18477fc33ece1123" providerId="LiveId" clId="{A10F6CB6-F808-4098-9531-03D51B26E99B}" dt="2025-08-24T20:54:09.051" v="2313" actId="1038"/>
          <ac:picMkLst>
            <pc:docMk/>
            <pc:sldMk cId="2170319621" sldId="338"/>
            <ac:picMk id="5" creationId="{287EBAA7-2F68-F495-A800-BAF5B14182BD}"/>
          </ac:picMkLst>
        </pc:picChg>
        <pc:picChg chg="del">
          <ac:chgData name="Homero Luis Puello Galarcio" userId="18477fc33ece1123" providerId="LiveId" clId="{A10F6CB6-F808-4098-9531-03D51B26E99B}" dt="2025-08-24T20:37:18.176" v="1624" actId="478"/>
          <ac:picMkLst>
            <pc:docMk/>
            <pc:sldMk cId="2170319621" sldId="338"/>
            <ac:picMk id="10" creationId="{EDB7268A-B3F4-C568-FD89-3646F54ECBC1}"/>
          </ac:picMkLst>
        </pc:picChg>
      </pc:sldChg>
      <pc:sldChg chg="addSp delSp modSp add mod ord">
        <pc:chgData name="Homero Luis Puello Galarcio" userId="18477fc33ece1123" providerId="LiveId" clId="{A10F6CB6-F808-4098-9531-03D51B26E99B}" dt="2025-08-24T20:43:45.228" v="1716" actId="1036"/>
        <pc:sldMkLst>
          <pc:docMk/>
          <pc:sldMk cId="2960522169" sldId="339"/>
        </pc:sldMkLst>
        <pc:spChg chg="del">
          <ac:chgData name="Homero Luis Puello Galarcio" userId="18477fc33ece1123" providerId="LiveId" clId="{A10F6CB6-F808-4098-9531-03D51B26E99B}" dt="2025-08-24T20:43:25.714" v="1696" actId="478"/>
          <ac:spMkLst>
            <pc:docMk/>
            <pc:sldMk cId="2960522169" sldId="339"/>
            <ac:spMk id="2" creationId="{8946BF49-CF46-F550-DEB5-0855B1985DB7}"/>
          </ac:spMkLst>
        </pc:spChg>
        <pc:spChg chg="del">
          <ac:chgData name="Homero Luis Puello Galarcio" userId="18477fc33ece1123" providerId="LiveId" clId="{A10F6CB6-F808-4098-9531-03D51B26E99B}" dt="2025-08-24T20:43:25.714" v="1696" actId="478"/>
          <ac:spMkLst>
            <pc:docMk/>
            <pc:sldMk cId="2960522169" sldId="339"/>
            <ac:spMk id="3" creationId="{2A940553-BB49-7014-815D-4B8BA20EEF22}"/>
          </ac:spMkLst>
        </pc:spChg>
        <pc:spChg chg="add mod">
          <ac:chgData name="Homero Luis Puello Galarcio" userId="18477fc33ece1123" providerId="LiveId" clId="{A10F6CB6-F808-4098-9531-03D51B26E99B}" dt="2025-08-24T20:43:45.228" v="1716" actId="1036"/>
          <ac:spMkLst>
            <pc:docMk/>
            <pc:sldMk cId="2960522169" sldId="339"/>
            <ac:spMk id="5" creationId="{A971A74D-4D5A-940D-9193-4C59AC0B53D2}"/>
          </ac:spMkLst>
        </pc:spChg>
        <pc:spChg chg="add mod">
          <ac:chgData name="Homero Luis Puello Galarcio" userId="18477fc33ece1123" providerId="LiveId" clId="{A10F6CB6-F808-4098-9531-03D51B26E99B}" dt="2025-08-24T20:43:45.228" v="1716" actId="1036"/>
          <ac:spMkLst>
            <pc:docMk/>
            <pc:sldMk cId="2960522169" sldId="339"/>
            <ac:spMk id="6" creationId="{1B9038B4-809E-5795-1689-6F2AFDDCFB6A}"/>
          </ac:spMkLst>
        </pc:spChg>
        <pc:spChg chg="add mod">
          <ac:chgData name="Homero Luis Puello Galarcio" userId="18477fc33ece1123" providerId="LiveId" clId="{A10F6CB6-F808-4098-9531-03D51B26E99B}" dt="2025-08-24T20:43:32.494" v="1712" actId="207"/>
          <ac:spMkLst>
            <pc:docMk/>
            <pc:sldMk cId="2960522169" sldId="339"/>
            <ac:spMk id="7" creationId="{8FC915CA-EBC6-40E2-E00E-FF6DD4F3A11A}"/>
          </ac:spMkLst>
        </pc:spChg>
        <pc:spChg chg="del">
          <ac:chgData name="Homero Luis Puello Galarcio" userId="18477fc33ece1123" providerId="LiveId" clId="{A10F6CB6-F808-4098-9531-03D51B26E99B}" dt="2025-08-24T20:43:25.714" v="1696" actId="478"/>
          <ac:spMkLst>
            <pc:docMk/>
            <pc:sldMk cId="2960522169" sldId="339"/>
            <ac:spMk id="8" creationId="{3E4FC915-7959-A7D5-50A3-16F0581A8BF9}"/>
          </ac:spMkLst>
        </pc:spChg>
      </pc:sldChg>
      <pc:sldChg chg="addSp delSp modSp add mod ord modAnim">
        <pc:chgData name="Homero Luis Puello Galarcio" userId="18477fc33ece1123" providerId="LiveId" clId="{A10F6CB6-F808-4098-9531-03D51B26E99B}" dt="2025-08-24T20:46:14.927" v="1868" actId="1036"/>
        <pc:sldMkLst>
          <pc:docMk/>
          <pc:sldMk cId="1478197832" sldId="340"/>
        </pc:sldMkLst>
        <pc:spChg chg="del">
          <ac:chgData name="Homero Luis Puello Galarcio" userId="18477fc33ece1123" providerId="LiveId" clId="{A10F6CB6-F808-4098-9531-03D51B26E99B}" dt="2025-08-24T20:44:25.674" v="1721" actId="478"/>
          <ac:spMkLst>
            <pc:docMk/>
            <pc:sldMk cId="1478197832" sldId="340"/>
            <ac:spMk id="3" creationId="{659E1B5B-0BA3-3FF3-05D5-DC100D640D13}"/>
          </ac:spMkLst>
        </pc:spChg>
        <pc:spChg chg="add mod">
          <ac:chgData name="Homero Luis Puello Galarcio" userId="18477fc33ece1123" providerId="LiveId" clId="{A10F6CB6-F808-4098-9531-03D51B26E99B}" dt="2025-08-24T20:46:14.927" v="1868" actId="1036"/>
          <ac:spMkLst>
            <pc:docMk/>
            <pc:sldMk cId="1478197832" sldId="340"/>
            <ac:spMk id="4" creationId="{64FD6B04-FC6E-147F-7C97-638E9CA91FB2}"/>
          </ac:spMkLst>
        </pc:spChg>
        <pc:spChg chg="add mod">
          <ac:chgData name="Homero Luis Puello Galarcio" userId="18477fc33ece1123" providerId="LiveId" clId="{A10F6CB6-F808-4098-9531-03D51B26E99B}" dt="2025-08-24T20:46:07.344" v="1856" actId="1036"/>
          <ac:spMkLst>
            <pc:docMk/>
            <pc:sldMk cId="1478197832" sldId="340"/>
            <ac:spMk id="5" creationId="{EE159134-3D34-F9B5-1747-594F7DEE7741}"/>
          </ac:spMkLst>
        </pc:spChg>
        <pc:spChg chg="del">
          <ac:chgData name="Homero Luis Puello Galarcio" userId="18477fc33ece1123" providerId="LiveId" clId="{A10F6CB6-F808-4098-9531-03D51B26E99B}" dt="2025-08-24T20:44:25.674" v="1721" actId="478"/>
          <ac:spMkLst>
            <pc:docMk/>
            <pc:sldMk cId="1478197832" sldId="340"/>
            <ac:spMk id="6" creationId="{9205D38D-0FE4-28D5-6123-E38DDB898EF3}"/>
          </ac:spMkLst>
        </pc:spChg>
        <pc:spChg chg="add mod">
          <ac:chgData name="Homero Luis Puello Galarcio" userId="18477fc33ece1123" providerId="LiveId" clId="{A10F6CB6-F808-4098-9531-03D51B26E99B}" dt="2025-08-24T20:46:07.344" v="1856" actId="1036"/>
          <ac:spMkLst>
            <pc:docMk/>
            <pc:sldMk cId="1478197832" sldId="340"/>
            <ac:spMk id="10" creationId="{DC408337-C6ED-EEA3-FDB2-A6544E0F07D0}"/>
          </ac:spMkLst>
        </pc:spChg>
        <pc:spChg chg="add mod">
          <ac:chgData name="Homero Luis Puello Galarcio" userId="18477fc33ece1123" providerId="LiveId" clId="{A10F6CB6-F808-4098-9531-03D51B26E99B}" dt="2025-08-24T20:46:07.344" v="1856" actId="1036"/>
          <ac:spMkLst>
            <pc:docMk/>
            <pc:sldMk cId="1478197832" sldId="340"/>
            <ac:spMk id="11" creationId="{DE75CBBC-8691-9643-EF0C-69A261E6F246}"/>
          </ac:spMkLst>
        </pc:spChg>
        <pc:spChg chg="add mod">
          <ac:chgData name="Homero Luis Puello Galarcio" userId="18477fc33ece1123" providerId="LiveId" clId="{A10F6CB6-F808-4098-9531-03D51B26E99B}" dt="2025-08-24T20:46:07.344" v="1856" actId="1036"/>
          <ac:spMkLst>
            <pc:docMk/>
            <pc:sldMk cId="1478197832" sldId="340"/>
            <ac:spMk id="12" creationId="{C7A44414-DFEB-9F30-B639-F2C8A35A3508}"/>
          </ac:spMkLst>
        </pc:spChg>
        <pc:spChg chg="add mod">
          <ac:chgData name="Homero Luis Puello Galarcio" userId="18477fc33ece1123" providerId="LiveId" clId="{A10F6CB6-F808-4098-9531-03D51B26E99B}" dt="2025-08-24T20:45:57.911" v="1838" actId="1036"/>
          <ac:spMkLst>
            <pc:docMk/>
            <pc:sldMk cId="1478197832" sldId="340"/>
            <ac:spMk id="13" creationId="{B50D1829-BA72-71BA-04DB-CFF8256A34AE}"/>
          </ac:spMkLst>
        </pc:spChg>
        <pc:picChg chg="del">
          <ac:chgData name="Homero Luis Puello Galarcio" userId="18477fc33ece1123" providerId="LiveId" clId="{A10F6CB6-F808-4098-9531-03D51B26E99B}" dt="2025-08-24T20:44:25.674" v="1721" actId="478"/>
          <ac:picMkLst>
            <pc:docMk/>
            <pc:sldMk cId="1478197832" sldId="340"/>
            <ac:picMk id="2" creationId="{77AE0EE1-B64A-70FA-AFA5-4EA6FB42C15C}"/>
          </ac:picMkLst>
        </pc:picChg>
        <pc:picChg chg="add mod">
          <ac:chgData name="Homero Luis Puello Galarcio" userId="18477fc33ece1123" providerId="LiveId" clId="{A10F6CB6-F808-4098-9531-03D51B26E99B}" dt="2025-08-24T20:45:48.986" v="1822" actId="1038"/>
          <ac:picMkLst>
            <pc:docMk/>
            <pc:sldMk cId="1478197832" sldId="340"/>
            <ac:picMk id="14" creationId="{75BF0D5E-F37D-8A34-4B0D-2626DF274C83}"/>
          </ac:picMkLst>
        </pc:picChg>
      </pc:sldChg>
      <pc:sldChg chg="addSp delSp modSp add mod ord modAnim">
        <pc:chgData name="Homero Luis Puello Galarcio" userId="18477fc33ece1123" providerId="LiveId" clId="{A10F6CB6-F808-4098-9531-03D51B26E99B}" dt="2025-08-24T21:53:52.254" v="4785" actId="1036"/>
        <pc:sldMkLst>
          <pc:docMk/>
          <pc:sldMk cId="1822874383" sldId="341"/>
        </pc:sldMkLst>
        <pc:spChg chg="del">
          <ac:chgData name="Homero Luis Puello Galarcio" userId="18477fc33ece1123" providerId="LiveId" clId="{A10F6CB6-F808-4098-9531-03D51B26E99B}" dt="2025-08-24T20:46:49.237" v="1873" actId="478"/>
          <ac:spMkLst>
            <pc:docMk/>
            <pc:sldMk cId="1822874383" sldId="341"/>
            <ac:spMk id="2" creationId="{328D0A32-4CD2-9F49-1760-E70F7896AE82}"/>
          </ac:spMkLst>
        </pc:spChg>
        <pc:spChg chg="del">
          <ac:chgData name="Homero Luis Puello Galarcio" userId="18477fc33ece1123" providerId="LiveId" clId="{A10F6CB6-F808-4098-9531-03D51B26E99B}" dt="2025-08-24T20:46:49.237" v="1873" actId="478"/>
          <ac:spMkLst>
            <pc:docMk/>
            <pc:sldMk cId="1822874383" sldId="341"/>
            <ac:spMk id="4" creationId="{84665E5D-773E-F905-D53D-8B7D7DE9F788}"/>
          </ac:spMkLst>
        </pc:spChg>
        <pc:spChg chg="add mod">
          <ac:chgData name="Homero Luis Puello Galarcio" userId="18477fc33ece1123" providerId="LiveId" clId="{A10F6CB6-F808-4098-9531-03D51B26E99B}" dt="2025-08-24T20:47:05.196" v="1888" actId="1035"/>
          <ac:spMkLst>
            <pc:docMk/>
            <pc:sldMk cId="1822874383" sldId="341"/>
            <ac:spMk id="5" creationId="{206E8578-32EC-7FF0-F505-7229B0FB3941}"/>
          </ac:spMkLst>
        </pc:spChg>
        <pc:spChg chg="add mod">
          <ac:chgData name="Homero Luis Puello Galarcio" userId="18477fc33ece1123" providerId="LiveId" clId="{A10F6CB6-F808-4098-9531-03D51B26E99B}" dt="2025-08-24T21:53:52.254" v="4785" actId="1036"/>
          <ac:spMkLst>
            <pc:docMk/>
            <pc:sldMk cId="1822874383" sldId="341"/>
            <ac:spMk id="7" creationId="{104A9086-73F1-F849-F86E-517D2D2822A3}"/>
          </ac:spMkLst>
        </pc:spChg>
        <pc:spChg chg="add mod">
          <ac:chgData name="Homero Luis Puello Galarcio" userId="18477fc33ece1123" providerId="LiveId" clId="{A10F6CB6-F808-4098-9531-03D51B26E99B}" dt="2025-08-24T21:53:52.254" v="4785" actId="1036"/>
          <ac:spMkLst>
            <pc:docMk/>
            <pc:sldMk cId="1822874383" sldId="341"/>
            <ac:spMk id="8" creationId="{D6D0321C-2E94-06FF-B681-974228AFC9FE}"/>
          </ac:spMkLst>
        </pc:spChg>
        <pc:spChg chg="add mod">
          <ac:chgData name="Homero Luis Puello Galarcio" userId="18477fc33ece1123" providerId="LiveId" clId="{A10F6CB6-F808-4098-9531-03D51B26E99B}" dt="2025-08-24T21:53:52.254" v="4785" actId="1036"/>
          <ac:spMkLst>
            <pc:docMk/>
            <pc:sldMk cId="1822874383" sldId="341"/>
            <ac:spMk id="10" creationId="{862ED0F7-E18B-7F51-DEB9-64D39029437A}"/>
          </ac:spMkLst>
        </pc:spChg>
        <pc:spChg chg="add mod">
          <ac:chgData name="Homero Luis Puello Galarcio" userId="18477fc33ece1123" providerId="LiveId" clId="{A10F6CB6-F808-4098-9531-03D51B26E99B}" dt="2025-08-24T21:53:52.254" v="4785" actId="1036"/>
          <ac:spMkLst>
            <pc:docMk/>
            <pc:sldMk cId="1822874383" sldId="341"/>
            <ac:spMk id="11" creationId="{EC957302-5355-9E73-D13C-8114C74A45DA}"/>
          </ac:spMkLst>
        </pc:spChg>
        <pc:spChg chg="add mod">
          <ac:chgData name="Homero Luis Puello Galarcio" userId="18477fc33ece1123" providerId="LiveId" clId="{A10F6CB6-F808-4098-9531-03D51B26E99B}" dt="2025-08-24T21:53:52.254" v="4785" actId="1036"/>
          <ac:spMkLst>
            <pc:docMk/>
            <pc:sldMk cId="1822874383" sldId="341"/>
            <ac:spMk id="13" creationId="{28960FAE-8CAC-67E0-FA28-DF9FBB6DF6D3}"/>
          </ac:spMkLst>
        </pc:spChg>
        <pc:spChg chg="add mod">
          <ac:chgData name="Homero Luis Puello Galarcio" userId="18477fc33ece1123" providerId="LiveId" clId="{A10F6CB6-F808-4098-9531-03D51B26E99B}" dt="2025-08-24T21:53:52.254" v="4785" actId="1036"/>
          <ac:spMkLst>
            <pc:docMk/>
            <pc:sldMk cId="1822874383" sldId="341"/>
            <ac:spMk id="14" creationId="{02928D44-2E7B-04CD-BF04-A1DE91A51250}"/>
          </ac:spMkLst>
        </pc:spChg>
        <pc:spChg chg="add mod">
          <ac:chgData name="Homero Luis Puello Galarcio" userId="18477fc33ece1123" providerId="LiveId" clId="{A10F6CB6-F808-4098-9531-03D51B26E99B}" dt="2025-08-24T21:53:47.801" v="4782" actId="1036"/>
          <ac:spMkLst>
            <pc:docMk/>
            <pc:sldMk cId="1822874383" sldId="341"/>
            <ac:spMk id="15" creationId="{F6F4C0B4-4F60-CB68-D04E-22FF3C155712}"/>
          </ac:spMkLst>
        </pc:spChg>
        <pc:spChg chg="add mod">
          <ac:chgData name="Homero Luis Puello Galarcio" userId="18477fc33ece1123" providerId="LiveId" clId="{A10F6CB6-F808-4098-9531-03D51B26E99B}" dt="2025-08-24T20:47:32.344" v="1937" actId="1038"/>
          <ac:spMkLst>
            <pc:docMk/>
            <pc:sldMk cId="1822874383" sldId="341"/>
            <ac:spMk id="16" creationId="{00608C29-6248-2EA6-DE77-D535BF1ADCA6}"/>
          </ac:spMkLst>
        </pc:spChg>
        <pc:picChg chg="del">
          <ac:chgData name="Homero Luis Puello Galarcio" userId="18477fc33ece1123" providerId="LiveId" clId="{A10F6CB6-F808-4098-9531-03D51B26E99B}" dt="2025-08-24T20:46:49.237" v="1873" actId="478"/>
          <ac:picMkLst>
            <pc:docMk/>
            <pc:sldMk cId="1822874383" sldId="341"/>
            <ac:picMk id="3" creationId="{42E42AA3-F471-D6C3-E744-1AF257B64008}"/>
          </ac:picMkLst>
        </pc:picChg>
        <pc:picChg chg="mod">
          <ac:chgData name="Homero Luis Puello Galarcio" userId="18477fc33ece1123" providerId="LiveId" clId="{A10F6CB6-F808-4098-9531-03D51B26E99B}" dt="2025-08-24T21:53:52.254" v="4785" actId="1036"/>
          <ac:picMkLst>
            <pc:docMk/>
            <pc:sldMk cId="1822874383" sldId="341"/>
            <ac:picMk id="6" creationId="{0BFEDD61-B7C8-A211-319A-213DAD3D1E6B}"/>
          </ac:picMkLst>
        </pc:picChg>
        <pc:picChg chg="add mod">
          <ac:chgData name="Homero Luis Puello Galarcio" userId="18477fc33ece1123" providerId="LiveId" clId="{A10F6CB6-F808-4098-9531-03D51B26E99B}" dt="2025-08-24T21:53:52.254" v="4785" actId="1036"/>
          <ac:picMkLst>
            <pc:docMk/>
            <pc:sldMk cId="1822874383" sldId="341"/>
            <ac:picMk id="9" creationId="{6B84C124-A6E5-23DD-1146-30102A11874E}"/>
          </ac:picMkLst>
        </pc:picChg>
        <pc:picChg chg="mod">
          <ac:chgData name="Homero Luis Puello Galarcio" userId="18477fc33ece1123" providerId="LiveId" clId="{A10F6CB6-F808-4098-9531-03D51B26E99B}" dt="2025-08-24T21:53:52.254" v="4785" actId="1036"/>
          <ac:picMkLst>
            <pc:docMk/>
            <pc:sldMk cId="1822874383" sldId="341"/>
            <ac:picMk id="12" creationId="{E9E1CD1C-9EA5-FFD5-D1F9-8AA042984A08}"/>
          </ac:picMkLst>
        </pc:picChg>
        <pc:picChg chg="add mod">
          <ac:chgData name="Homero Luis Puello Galarcio" userId="18477fc33ece1123" providerId="LiveId" clId="{A10F6CB6-F808-4098-9531-03D51B26E99B}" dt="2025-08-24T21:00:11.279" v="2716" actId="1038"/>
          <ac:picMkLst>
            <pc:docMk/>
            <pc:sldMk cId="1822874383" sldId="341"/>
            <ac:picMk id="17" creationId="{0B4A6B8D-67E4-BB3B-E042-113DB14DAAFC}"/>
          </ac:picMkLst>
        </pc:picChg>
      </pc:sldChg>
      <pc:sldChg chg="addSp delSp modSp add mod delAnim modAnim">
        <pc:chgData name="Homero Luis Puello Galarcio" userId="18477fc33ece1123" providerId="LiveId" clId="{A10F6CB6-F808-4098-9531-03D51B26E99B}" dt="2025-08-24T20:54:25.608" v="2361" actId="1037"/>
        <pc:sldMkLst>
          <pc:docMk/>
          <pc:sldMk cId="881447243" sldId="342"/>
        </pc:sldMkLst>
        <pc:spChg chg="add mod">
          <ac:chgData name="Homero Luis Puello Galarcio" userId="18477fc33ece1123" providerId="LiveId" clId="{A10F6CB6-F808-4098-9531-03D51B26E99B}" dt="2025-08-24T20:48:38.036" v="2002" actId="1036"/>
          <ac:spMkLst>
            <pc:docMk/>
            <pc:sldMk cId="881447243" sldId="342"/>
            <ac:spMk id="2" creationId="{3FA2E6CD-0E4C-AA89-01CF-73BDD140DD92}"/>
          </ac:spMkLst>
        </pc:spChg>
        <pc:spChg chg="mod">
          <ac:chgData name="Homero Luis Puello Galarcio" userId="18477fc33ece1123" providerId="LiveId" clId="{A10F6CB6-F808-4098-9531-03D51B26E99B}" dt="2025-08-24T20:48:10.957" v="1955" actId="1035"/>
          <ac:spMkLst>
            <pc:docMk/>
            <pc:sldMk cId="881447243" sldId="342"/>
            <ac:spMk id="3" creationId="{0B7A1E3E-370C-E476-2F42-0BD2001E52B9}"/>
          </ac:spMkLst>
        </pc:spChg>
        <pc:spChg chg="add mod">
          <ac:chgData name="Homero Luis Puello Galarcio" userId="18477fc33ece1123" providerId="LiveId" clId="{A10F6CB6-F808-4098-9531-03D51B26E99B}" dt="2025-08-24T20:48:10.957" v="1955" actId="1035"/>
          <ac:spMkLst>
            <pc:docMk/>
            <pc:sldMk cId="881447243" sldId="342"/>
            <ac:spMk id="4" creationId="{6F95ADF4-1300-2AC7-8CA2-3F786B35FAC0}"/>
          </ac:spMkLst>
        </pc:spChg>
        <pc:spChg chg="del">
          <ac:chgData name="Homero Luis Puello Galarcio" userId="18477fc33ece1123" providerId="LiveId" clId="{A10F6CB6-F808-4098-9531-03D51B26E99B}" dt="2025-08-24T20:47:50.037" v="1939" actId="478"/>
          <ac:spMkLst>
            <pc:docMk/>
            <pc:sldMk cId="881447243" sldId="342"/>
            <ac:spMk id="5" creationId="{BFFB84CB-6423-B45A-59B0-AE8F4FC7D67D}"/>
          </ac:spMkLst>
        </pc:spChg>
        <pc:spChg chg="del">
          <ac:chgData name="Homero Luis Puello Galarcio" userId="18477fc33ece1123" providerId="LiveId" clId="{A10F6CB6-F808-4098-9531-03D51B26E99B}" dt="2025-08-24T20:47:50.037" v="1939" actId="478"/>
          <ac:spMkLst>
            <pc:docMk/>
            <pc:sldMk cId="881447243" sldId="342"/>
            <ac:spMk id="7" creationId="{3BCDB86B-55CC-02CD-36CC-4C82B5AF4E60}"/>
          </ac:spMkLst>
        </pc:spChg>
        <pc:spChg chg="del">
          <ac:chgData name="Homero Luis Puello Galarcio" userId="18477fc33ece1123" providerId="LiveId" clId="{A10F6CB6-F808-4098-9531-03D51B26E99B}" dt="2025-08-24T20:47:50.037" v="1939" actId="478"/>
          <ac:spMkLst>
            <pc:docMk/>
            <pc:sldMk cId="881447243" sldId="342"/>
            <ac:spMk id="8" creationId="{FD22001A-0CC0-F72E-6A9F-1E32446F99F2}"/>
          </ac:spMkLst>
        </pc:spChg>
        <pc:spChg chg="del">
          <ac:chgData name="Homero Luis Puello Galarcio" userId="18477fc33ece1123" providerId="LiveId" clId="{A10F6CB6-F808-4098-9531-03D51B26E99B}" dt="2025-08-24T20:47:50.037" v="1939" actId="478"/>
          <ac:spMkLst>
            <pc:docMk/>
            <pc:sldMk cId="881447243" sldId="342"/>
            <ac:spMk id="10" creationId="{DCF2FEB8-7730-EA4B-074E-88A4A6FD82F0}"/>
          </ac:spMkLst>
        </pc:spChg>
        <pc:spChg chg="del">
          <ac:chgData name="Homero Luis Puello Galarcio" userId="18477fc33ece1123" providerId="LiveId" clId="{A10F6CB6-F808-4098-9531-03D51B26E99B}" dt="2025-08-24T20:47:50.037" v="1939" actId="478"/>
          <ac:spMkLst>
            <pc:docMk/>
            <pc:sldMk cId="881447243" sldId="342"/>
            <ac:spMk id="11" creationId="{24961213-9F10-7FD3-B63E-04A105936208}"/>
          </ac:spMkLst>
        </pc:spChg>
        <pc:spChg chg="del">
          <ac:chgData name="Homero Luis Puello Galarcio" userId="18477fc33ece1123" providerId="LiveId" clId="{A10F6CB6-F808-4098-9531-03D51B26E99B}" dt="2025-08-24T20:47:50.037" v="1939" actId="478"/>
          <ac:spMkLst>
            <pc:docMk/>
            <pc:sldMk cId="881447243" sldId="342"/>
            <ac:spMk id="13" creationId="{40BD8B40-A5BA-9DB5-9318-624A24CD2612}"/>
          </ac:spMkLst>
        </pc:spChg>
        <pc:spChg chg="del">
          <ac:chgData name="Homero Luis Puello Galarcio" userId="18477fc33ece1123" providerId="LiveId" clId="{A10F6CB6-F808-4098-9531-03D51B26E99B}" dt="2025-08-24T20:47:50.037" v="1939" actId="478"/>
          <ac:spMkLst>
            <pc:docMk/>
            <pc:sldMk cId="881447243" sldId="342"/>
            <ac:spMk id="14" creationId="{40A86068-E727-631D-969C-AD1922DCADB5}"/>
          </ac:spMkLst>
        </pc:spChg>
        <pc:spChg chg="del">
          <ac:chgData name="Homero Luis Puello Galarcio" userId="18477fc33ece1123" providerId="LiveId" clId="{A10F6CB6-F808-4098-9531-03D51B26E99B}" dt="2025-08-24T20:47:50.037" v="1939" actId="478"/>
          <ac:spMkLst>
            <pc:docMk/>
            <pc:sldMk cId="881447243" sldId="342"/>
            <ac:spMk id="15" creationId="{C7A57422-EA5B-E4FD-A45C-E44922B2C5DA}"/>
          </ac:spMkLst>
        </pc:spChg>
        <pc:spChg chg="del">
          <ac:chgData name="Homero Luis Puello Galarcio" userId="18477fc33ece1123" providerId="LiveId" clId="{A10F6CB6-F808-4098-9531-03D51B26E99B}" dt="2025-08-24T20:47:50.037" v="1939" actId="478"/>
          <ac:spMkLst>
            <pc:docMk/>
            <pc:sldMk cId="881447243" sldId="342"/>
            <ac:spMk id="16" creationId="{A742F648-CE30-2FB8-918E-5D0C57D13E06}"/>
          </ac:spMkLst>
        </pc:spChg>
        <pc:spChg chg="add mod">
          <ac:chgData name="Homero Luis Puello Galarcio" userId="18477fc33ece1123" providerId="LiveId" clId="{A10F6CB6-F808-4098-9531-03D51B26E99B}" dt="2025-08-24T20:48:10.957" v="1955" actId="1035"/>
          <ac:spMkLst>
            <pc:docMk/>
            <pc:sldMk cId="881447243" sldId="342"/>
            <ac:spMk id="17" creationId="{F4342392-931D-53D9-E576-FC450844B37F}"/>
          </ac:spMkLst>
        </pc:spChg>
        <pc:spChg chg="add mod">
          <ac:chgData name="Homero Luis Puello Galarcio" userId="18477fc33ece1123" providerId="LiveId" clId="{A10F6CB6-F808-4098-9531-03D51B26E99B}" dt="2025-08-24T20:48:10.957" v="1955" actId="1035"/>
          <ac:spMkLst>
            <pc:docMk/>
            <pc:sldMk cId="881447243" sldId="342"/>
            <ac:spMk id="18" creationId="{D5CA34AC-24AE-54C9-88A3-2DA4413E966D}"/>
          </ac:spMkLst>
        </pc:spChg>
        <pc:spChg chg="add mod">
          <ac:chgData name="Homero Luis Puello Galarcio" userId="18477fc33ece1123" providerId="LiveId" clId="{A10F6CB6-F808-4098-9531-03D51B26E99B}" dt="2025-08-24T20:48:10.957" v="1955" actId="1035"/>
          <ac:spMkLst>
            <pc:docMk/>
            <pc:sldMk cId="881447243" sldId="342"/>
            <ac:spMk id="19" creationId="{C772CD82-A42A-D987-E704-2F18A04B3A04}"/>
          </ac:spMkLst>
        </pc:spChg>
        <pc:spChg chg="add mod">
          <ac:chgData name="Homero Luis Puello Galarcio" userId="18477fc33ece1123" providerId="LiveId" clId="{A10F6CB6-F808-4098-9531-03D51B26E99B}" dt="2025-08-24T20:48:10.957" v="1955" actId="1035"/>
          <ac:spMkLst>
            <pc:docMk/>
            <pc:sldMk cId="881447243" sldId="342"/>
            <ac:spMk id="20" creationId="{E557C5C9-670D-CDDE-4719-FB9CEFCBB808}"/>
          </ac:spMkLst>
        </pc:spChg>
        <pc:spChg chg="add mod">
          <ac:chgData name="Homero Luis Puello Galarcio" userId="18477fc33ece1123" providerId="LiveId" clId="{A10F6CB6-F808-4098-9531-03D51B26E99B}" dt="2025-08-24T20:48:10.957" v="1955" actId="1035"/>
          <ac:spMkLst>
            <pc:docMk/>
            <pc:sldMk cId="881447243" sldId="342"/>
            <ac:spMk id="21" creationId="{1DDF952E-2DBB-C77E-CB7A-520E11800FD2}"/>
          </ac:spMkLst>
        </pc:spChg>
        <pc:spChg chg="add mod">
          <ac:chgData name="Homero Luis Puello Galarcio" userId="18477fc33ece1123" providerId="LiveId" clId="{A10F6CB6-F808-4098-9531-03D51B26E99B}" dt="2025-08-24T20:48:10.957" v="1955" actId="1035"/>
          <ac:spMkLst>
            <pc:docMk/>
            <pc:sldMk cId="881447243" sldId="342"/>
            <ac:spMk id="22" creationId="{BD39B29F-9020-DF97-44E0-0ADAAF2ABB73}"/>
          </ac:spMkLst>
        </pc:spChg>
        <pc:spChg chg="add mod">
          <ac:chgData name="Homero Luis Puello Galarcio" userId="18477fc33ece1123" providerId="LiveId" clId="{A10F6CB6-F808-4098-9531-03D51B26E99B}" dt="2025-08-24T20:48:05.754" v="1940"/>
          <ac:spMkLst>
            <pc:docMk/>
            <pc:sldMk cId="881447243" sldId="342"/>
            <ac:spMk id="23" creationId="{818F60B8-BA57-AA57-EDC1-D67D66B26DF2}"/>
          </ac:spMkLst>
        </pc:spChg>
        <pc:spChg chg="add mod">
          <ac:chgData name="Homero Luis Puello Galarcio" userId="18477fc33ece1123" providerId="LiveId" clId="{A10F6CB6-F808-4098-9531-03D51B26E99B}" dt="2025-08-24T20:48:31.672" v="1986" actId="1035"/>
          <ac:spMkLst>
            <pc:docMk/>
            <pc:sldMk cId="881447243" sldId="342"/>
            <ac:spMk id="24" creationId="{A1A7C789-95A5-3111-0576-FAC14809CA0C}"/>
          </ac:spMkLst>
        </pc:spChg>
        <pc:spChg chg="mod">
          <ac:chgData name="Homero Luis Puello Galarcio" userId="18477fc33ece1123" providerId="LiveId" clId="{A10F6CB6-F808-4098-9531-03D51B26E99B}" dt="2025-08-24T20:48:27.069" v="1981" actId="1038"/>
          <ac:spMkLst>
            <pc:docMk/>
            <pc:sldMk cId="881447243" sldId="342"/>
            <ac:spMk id="25" creationId="{18333200-525A-611C-66A5-BA1679C2B49E}"/>
          </ac:spMkLst>
        </pc:spChg>
        <pc:picChg chg="del">
          <ac:chgData name="Homero Luis Puello Galarcio" userId="18477fc33ece1123" providerId="LiveId" clId="{A10F6CB6-F808-4098-9531-03D51B26E99B}" dt="2025-08-24T20:47:50.037" v="1939" actId="478"/>
          <ac:picMkLst>
            <pc:docMk/>
            <pc:sldMk cId="881447243" sldId="342"/>
            <ac:picMk id="12" creationId="{87994F46-CB21-7D8E-9101-5CDEA7CCA072}"/>
          </ac:picMkLst>
        </pc:picChg>
        <pc:picChg chg="add mod">
          <ac:chgData name="Homero Luis Puello Galarcio" userId="18477fc33ece1123" providerId="LiveId" clId="{A10F6CB6-F808-4098-9531-03D51B26E99B}" dt="2025-08-24T20:54:25.608" v="2361" actId="1037"/>
          <ac:picMkLst>
            <pc:docMk/>
            <pc:sldMk cId="881447243" sldId="342"/>
            <ac:picMk id="26" creationId="{F991DC7D-81EB-DC79-139A-7378F4D1130B}"/>
          </ac:picMkLst>
        </pc:picChg>
      </pc:sldChg>
      <pc:sldChg chg="addSp delSp modSp add mod ord">
        <pc:chgData name="Homero Luis Puello Galarcio" userId="18477fc33ece1123" providerId="LiveId" clId="{A10F6CB6-F808-4098-9531-03D51B26E99B}" dt="2025-08-24T20:51:22.836" v="2023" actId="207"/>
        <pc:sldMkLst>
          <pc:docMk/>
          <pc:sldMk cId="1726104240" sldId="343"/>
        </pc:sldMkLst>
        <pc:spChg chg="add mod">
          <ac:chgData name="Homero Luis Puello Galarcio" userId="18477fc33ece1123" providerId="LiveId" clId="{A10F6CB6-F808-4098-9531-03D51B26E99B}" dt="2025-08-24T20:51:17.543" v="2022" actId="207"/>
          <ac:spMkLst>
            <pc:docMk/>
            <pc:sldMk cId="1726104240" sldId="343"/>
            <ac:spMk id="2" creationId="{26586534-06DC-7D4C-ED41-B8492F8A7312}"/>
          </ac:spMkLst>
        </pc:spChg>
        <pc:spChg chg="add mod">
          <ac:chgData name="Homero Luis Puello Galarcio" userId="18477fc33ece1123" providerId="LiveId" clId="{A10F6CB6-F808-4098-9531-03D51B26E99B}" dt="2025-08-24T20:51:17.543" v="2022" actId="207"/>
          <ac:spMkLst>
            <pc:docMk/>
            <pc:sldMk cId="1726104240" sldId="343"/>
            <ac:spMk id="3" creationId="{CD4C7765-2B3B-08BA-81F6-393EE333D32A}"/>
          </ac:spMkLst>
        </pc:spChg>
        <pc:spChg chg="del">
          <ac:chgData name="Homero Luis Puello Galarcio" userId="18477fc33ece1123" providerId="LiveId" clId="{A10F6CB6-F808-4098-9531-03D51B26E99B}" dt="2025-08-24T20:51:02.616" v="2007" actId="478"/>
          <ac:spMkLst>
            <pc:docMk/>
            <pc:sldMk cId="1726104240" sldId="343"/>
            <ac:spMk id="5" creationId="{2AC9612C-14A5-F1DF-E0B1-877668D48A57}"/>
          </ac:spMkLst>
        </pc:spChg>
        <pc:spChg chg="del">
          <ac:chgData name="Homero Luis Puello Galarcio" userId="18477fc33ece1123" providerId="LiveId" clId="{A10F6CB6-F808-4098-9531-03D51B26E99B}" dt="2025-08-24T20:51:02.616" v="2007" actId="478"/>
          <ac:spMkLst>
            <pc:docMk/>
            <pc:sldMk cId="1726104240" sldId="343"/>
            <ac:spMk id="6" creationId="{D001A9A4-30C9-DD53-9594-55B3826CBE46}"/>
          </ac:spMkLst>
        </pc:spChg>
        <pc:spChg chg="del">
          <ac:chgData name="Homero Luis Puello Galarcio" userId="18477fc33ece1123" providerId="LiveId" clId="{A10F6CB6-F808-4098-9531-03D51B26E99B}" dt="2025-08-24T20:51:02.616" v="2007" actId="478"/>
          <ac:spMkLst>
            <pc:docMk/>
            <pc:sldMk cId="1726104240" sldId="343"/>
            <ac:spMk id="7" creationId="{848E6A82-95B3-590C-1CD1-50F20495A245}"/>
          </ac:spMkLst>
        </pc:spChg>
        <pc:spChg chg="add mod">
          <ac:chgData name="Homero Luis Puello Galarcio" userId="18477fc33ece1123" providerId="LiveId" clId="{A10F6CB6-F808-4098-9531-03D51B26E99B}" dt="2025-08-24T20:51:22.836" v="2023" actId="207"/>
          <ac:spMkLst>
            <pc:docMk/>
            <pc:sldMk cId="1726104240" sldId="343"/>
            <ac:spMk id="8" creationId="{5ED6A61E-26A5-2FDA-6632-8F88B2167AAA}"/>
          </ac:spMkLst>
        </pc:spChg>
      </pc:sldChg>
      <pc:sldChg chg="addSp delSp modSp add mod ord delAnim modAnim">
        <pc:chgData name="Homero Luis Puello Galarcio" userId="18477fc33ece1123" providerId="LiveId" clId="{A10F6CB6-F808-4098-9531-03D51B26E99B}" dt="2025-08-24T20:55:37.853" v="2424" actId="1036"/>
        <pc:sldMkLst>
          <pc:docMk/>
          <pc:sldMk cId="2380576066" sldId="344"/>
        </pc:sldMkLst>
        <pc:spChg chg="del">
          <ac:chgData name="Homero Luis Puello Galarcio" userId="18477fc33ece1123" providerId="LiveId" clId="{A10F6CB6-F808-4098-9531-03D51B26E99B}" dt="2025-08-24T20:54:50.972" v="2365" actId="478"/>
          <ac:spMkLst>
            <pc:docMk/>
            <pc:sldMk cId="2380576066" sldId="344"/>
            <ac:spMk id="2" creationId="{87934B06-F188-D052-1609-E534C182DDC6}"/>
          </ac:spMkLst>
        </pc:spChg>
        <pc:spChg chg="del">
          <ac:chgData name="Homero Luis Puello Galarcio" userId="18477fc33ece1123" providerId="LiveId" clId="{A10F6CB6-F808-4098-9531-03D51B26E99B}" dt="2025-08-24T20:54:50.972" v="2365" actId="478"/>
          <ac:spMkLst>
            <pc:docMk/>
            <pc:sldMk cId="2380576066" sldId="344"/>
            <ac:spMk id="3" creationId="{E5559ACC-239A-DBE4-B127-1FD560CF2379}"/>
          </ac:spMkLst>
        </pc:spChg>
        <pc:spChg chg="del">
          <ac:chgData name="Homero Luis Puello Galarcio" userId="18477fc33ece1123" providerId="LiveId" clId="{A10F6CB6-F808-4098-9531-03D51B26E99B}" dt="2025-08-24T20:54:50.972" v="2365" actId="478"/>
          <ac:spMkLst>
            <pc:docMk/>
            <pc:sldMk cId="2380576066" sldId="344"/>
            <ac:spMk id="4" creationId="{46F17E12-5269-D9F2-8F20-17640E05EADE}"/>
          </ac:spMkLst>
        </pc:spChg>
        <pc:spChg chg="add mod">
          <ac:chgData name="Homero Luis Puello Galarcio" userId="18477fc33ece1123" providerId="LiveId" clId="{A10F6CB6-F808-4098-9531-03D51B26E99B}" dt="2025-08-24T20:55:37.853" v="2424" actId="1036"/>
          <ac:spMkLst>
            <pc:docMk/>
            <pc:sldMk cId="2380576066" sldId="344"/>
            <ac:spMk id="6" creationId="{BEEDC79E-D0C1-E184-A6AF-E33F7739845F}"/>
          </ac:spMkLst>
        </pc:spChg>
        <pc:spChg chg="add mod">
          <ac:chgData name="Homero Luis Puello Galarcio" userId="18477fc33ece1123" providerId="LiveId" clId="{A10F6CB6-F808-4098-9531-03D51B26E99B}" dt="2025-08-24T20:55:11.677" v="2393" actId="1035"/>
          <ac:spMkLst>
            <pc:docMk/>
            <pc:sldMk cId="2380576066" sldId="344"/>
            <ac:spMk id="7" creationId="{E5C51EF7-30F2-1221-B676-FFDA57839509}"/>
          </ac:spMkLst>
        </pc:spChg>
        <pc:spChg chg="add mod">
          <ac:chgData name="Homero Luis Puello Galarcio" userId="18477fc33ece1123" providerId="LiveId" clId="{A10F6CB6-F808-4098-9531-03D51B26E99B}" dt="2025-08-24T20:55:11.677" v="2393" actId="1035"/>
          <ac:spMkLst>
            <pc:docMk/>
            <pc:sldMk cId="2380576066" sldId="344"/>
            <ac:spMk id="8" creationId="{5A78CD4A-0351-B509-95E3-22617A84A43B}"/>
          </ac:spMkLst>
        </pc:spChg>
        <pc:spChg chg="add mod">
          <ac:chgData name="Homero Luis Puello Galarcio" userId="18477fc33ece1123" providerId="LiveId" clId="{A10F6CB6-F808-4098-9531-03D51B26E99B}" dt="2025-08-24T20:55:11.677" v="2393" actId="1035"/>
          <ac:spMkLst>
            <pc:docMk/>
            <pc:sldMk cId="2380576066" sldId="344"/>
            <ac:spMk id="9" creationId="{B9D6D837-FB3C-D71E-98BD-283DF117D1DB}"/>
          </ac:spMkLst>
        </pc:spChg>
        <pc:spChg chg="add mod">
          <ac:chgData name="Homero Luis Puello Galarcio" userId="18477fc33ece1123" providerId="LiveId" clId="{A10F6CB6-F808-4098-9531-03D51B26E99B}" dt="2025-08-24T20:55:11.677" v="2393" actId="1035"/>
          <ac:spMkLst>
            <pc:docMk/>
            <pc:sldMk cId="2380576066" sldId="344"/>
            <ac:spMk id="10" creationId="{759684F5-807B-C947-D2B3-C3EB0D2773DB}"/>
          </ac:spMkLst>
        </pc:spChg>
        <pc:spChg chg="add mod">
          <ac:chgData name="Homero Luis Puello Galarcio" userId="18477fc33ece1123" providerId="LiveId" clId="{A10F6CB6-F808-4098-9531-03D51B26E99B}" dt="2025-08-24T20:55:25" v="2399" actId="1036"/>
          <ac:spMkLst>
            <pc:docMk/>
            <pc:sldMk cId="2380576066" sldId="344"/>
            <ac:spMk id="11" creationId="{DB4C1760-BA7D-8FE7-417D-3C6516554281}"/>
          </ac:spMkLst>
        </pc:spChg>
        <pc:spChg chg="del">
          <ac:chgData name="Homero Luis Puello Galarcio" userId="18477fc33ece1123" providerId="LiveId" clId="{A10F6CB6-F808-4098-9531-03D51B26E99B}" dt="2025-08-24T20:54:50.972" v="2365" actId="478"/>
          <ac:spMkLst>
            <pc:docMk/>
            <pc:sldMk cId="2380576066" sldId="344"/>
            <ac:spMk id="18" creationId="{466D30A6-35F0-5F96-4E5B-4A84EDE512BF}"/>
          </ac:spMkLst>
        </pc:spChg>
        <pc:spChg chg="del">
          <ac:chgData name="Homero Luis Puello Galarcio" userId="18477fc33ece1123" providerId="LiveId" clId="{A10F6CB6-F808-4098-9531-03D51B26E99B}" dt="2025-08-24T20:54:50.972" v="2365" actId="478"/>
          <ac:spMkLst>
            <pc:docMk/>
            <pc:sldMk cId="2380576066" sldId="344"/>
            <ac:spMk id="19" creationId="{B1053541-0C6B-A912-307F-9FCD67A9E2CC}"/>
          </ac:spMkLst>
        </pc:spChg>
        <pc:spChg chg="del">
          <ac:chgData name="Homero Luis Puello Galarcio" userId="18477fc33ece1123" providerId="LiveId" clId="{A10F6CB6-F808-4098-9531-03D51B26E99B}" dt="2025-08-24T20:54:50.972" v="2365" actId="478"/>
          <ac:spMkLst>
            <pc:docMk/>
            <pc:sldMk cId="2380576066" sldId="344"/>
            <ac:spMk id="20" creationId="{7383874D-1588-AB1E-6CD2-02E3B3EA5E74}"/>
          </ac:spMkLst>
        </pc:spChg>
        <pc:spChg chg="del">
          <ac:chgData name="Homero Luis Puello Galarcio" userId="18477fc33ece1123" providerId="LiveId" clId="{A10F6CB6-F808-4098-9531-03D51B26E99B}" dt="2025-08-24T20:54:50.972" v="2365" actId="478"/>
          <ac:spMkLst>
            <pc:docMk/>
            <pc:sldMk cId="2380576066" sldId="344"/>
            <ac:spMk id="21" creationId="{556E004D-9DE3-E6B5-9891-83C460C0F011}"/>
          </ac:spMkLst>
        </pc:spChg>
        <pc:spChg chg="del">
          <ac:chgData name="Homero Luis Puello Galarcio" userId="18477fc33ece1123" providerId="LiveId" clId="{A10F6CB6-F808-4098-9531-03D51B26E99B}" dt="2025-08-24T20:54:50.972" v="2365" actId="478"/>
          <ac:spMkLst>
            <pc:docMk/>
            <pc:sldMk cId="2380576066" sldId="344"/>
            <ac:spMk id="22" creationId="{71A674FF-AB34-8AF5-8BD5-101427482F06}"/>
          </ac:spMkLst>
        </pc:spChg>
        <pc:spChg chg="del">
          <ac:chgData name="Homero Luis Puello Galarcio" userId="18477fc33ece1123" providerId="LiveId" clId="{A10F6CB6-F808-4098-9531-03D51B26E99B}" dt="2025-08-24T20:54:50.972" v="2365" actId="478"/>
          <ac:spMkLst>
            <pc:docMk/>
            <pc:sldMk cId="2380576066" sldId="344"/>
            <ac:spMk id="23" creationId="{9C0AD2F2-0F37-B554-3AFC-07BB23FC1ADB}"/>
          </ac:spMkLst>
        </pc:spChg>
        <pc:spChg chg="del">
          <ac:chgData name="Homero Luis Puello Galarcio" userId="18477fc33ece1123" providerId="LiveId" clId="{A10F6CB6-F808-4098-9531-03D51B26E99B}" dt="2025-08-24T20:54:50.972" v="2365" actId="478"/>
          <ac:spMkLst>
            <pc:docMk/>
            <pc:sldMk cId="2380576066" sldId="344"/>
            <ac:spMk id="24" creationId="{BD237955-FA3F-9CAF-F7C9-CC25E2DDB9B5}"/>
          </ac:spMkLst>
        </pc:spChg>
        <pc:picChg chg="add mod">
          <ac:chgData name="Homero Luis Puello Galarcio" userId="18477fc33ece1123" providerId="LiveId" clId="{A10F6CB6-F808-4098-9531-03D51B26E99B}" dt="2025-08-24T20:54:59.367" v="2366"/>
          <ac:picMkLst>
            <pc:docMk/>
            <pc:sldMk cId="2380576066" sldId="344"/>
            <ac:picMk id="5" creationId="{21BB63F4-9CC3-F6E1-08F4-71B10DFDFD5B}"/>
          </ac:picMkLst>
        </pc:picChg>
        <pc:picChg chg="mod">
          <ac:chgData name="Homero Luis Puello Galarcio" userId="18477fc33ece1123" providerId="LiveId" clId="{A10F6CB6-F808-4098-9531-03D51B26E99B}" dt="2025-08-24T20:55:30.017" v="2420" actId="1037"/>
          <ac:picMkLst>
            <pc:docMk/>
            <pc:sldMk cId="2380576066" sldId="344"/>
            <ac:picMk id="26" creationId="{D084B97D-4ABE-8E44-CDAB-816FAC368618}"/>
          </ac:picMkLst>
        </pc:picChg>
      </pc:sldChg>
      <pc:sldChg chg="addSp delSp modSp add mod delAnim modAnim">
        <pc:chgData name="Homero Luis Puello Galarcio" userId="18477fc33ece1123" providerId="LiveId" clId="{A10F6CB6-F808-4098-9531-03D51B26E99B}" dt="2025-08-24T21:00:05.431" v="2704" actId="1038"/>
        <pc:sldMkLst>
          <pc:docMk/>
          <pc:sldMk cId="1006977610" sldId="345"/>
        </pc:sldMkLst>
        <pc:spChg chg="add mod">
          <ac:chgData name="Homero Luis Puello Galarcio" userId="18477fc33ece1123" providerId="LiveId" clId="{A10F6CB6-F808-4098-9531-03D51B26E99B}" dt="2025-08-24T20:56:13.498" v="2451" actId="1035"/>
          <ac:spMkLst>
            <pc:docMk/>
            <pc:sldMk cId="1006977610" sldId="345"/>
            <ac:spMk id="2" creationId="{AEDFBDB8-E81D-5104-CD49-1B453B3B4413}"/>
          </ac:spMkLst>
        </pc:spChg>
        <pc:spChg chg="mod">
          <ac:chgData name="Homero Luis Puello Galarcio" userId="18477fc33ece1123" providerId="LiveId" clId="{A10F6CB6-F808-4098-9531-03D51B26E99B}" dt="2025-08-24T20:56:18.578" v="2460" actId="1035"/>
          <ac:spMkLst>
            <pc:docMk/>
            <pc:sldMk cId="1006977610" sldId="345"/>
            <ac:spMk id="3" creationId="{44F2C54B-AA63-7F6F-685D-A6E08E96FCF1}"/>
          </ac:spMkLst>
        </pc:spChg>
        <pc:spChg chg="del">
          <ac:chgData name="Homero Luis Puello Galarcio" userId="18477fc33ece1123" providerId="LiveId" clId="{A10F6CB6-F808-4098-9531-03D51B26E99B}" dt="2025-08-24T20:55:54.204" v="2427" actId="478"/>
          <ac:spMkLst>
            <pc:docMk/>
            <pc:sldMk cId="1006977610" sldId="345"/>
            <ac:spMk id="6" creationId="{5C19CD56-6E19-D406-5FDF-BDB27F7CF163}"/>
          </ac:spMkLst>
        </pc:spChg>
        <pc:spChg chg="del">
          <ac:chgData name="Homero Luis Puello Galarcio" userId="18477fc33ece1123" providerId="LiveId" clId="{A10F6CB6-F808-4098-9531-03D51B26E99B}" dt="2025-08-24T20:55:54.204" v="2427" actId="478"/>
          <ac:spMkLst>
            <pc:docMk/>
            <pc:sldMk cId="1006977610" sldId="345"/>
            <ac:spMk id="7" creationId="{38FB0201-E6A9-6592-E531-EF167B87ACDA}"/>
          </ac:spMkLst>
        </pc:spChg>
        <pc:spChg chg="del">
          <ac:chgData name="Homero Luis Puello Galarcio" userId="18477fc33ece1123" providerId="LiveId" clId="{A10F6CB6-F808-4098-9531-03D51B26E99B}" dt="2025-08-24T20:55:54.204" v="2427" actId="478"/>
          <ac:spMkLst>
            <pc:docMk/>
            <pc:sldMk cId="1006977610" sldId="345"/>
            <ac:spMk id="8" creationId="{D5D5C31E-0A39-9CF9-CCF7-579D1975CAA4}"/>
          </ac:spMkLst>
        </pc:spChg>
        <pc:spChg chg="del">
          <ac:chgData name="Homero Luis Puello Galarcio" userId="18477fc33ece1123" providerId="LiveId" clId="{A10F6CB6-F808-4098-9531-03D51B26E99B}" dt="2025-08-24T20:55:54.204" v="2427" actId="478"/>
          <ac:spMkLst>
            <pc:docMk/>
            <pc:sldMk cId="1006977610" sldId="345"/>
            <ac:spMk id="9" creationId="{EABA2B6D-C194-E06E-7B27-A35844B441F3}"/>
          </ac:spMkLst>
        </pc:spChg>
        <pc:spChg chg="del">
          <ac:chgData name="Homero Luis Puello Galarcio" userId="18477fc33ece1123" providerId="LiveId" clId="{A10F6CB6-F808-4098-9531-03D51B26E99B}" dt="2025-08-24T20:55:54.204" v="2427" actId="478"/>
          <ac:spMkLst>
            <pc:docMk/>
            <pc:sldMk cId="1006977610" sldId="345"/>
            <ac:spMk id="10" creationId="{D81CDE47-1953-243F-7298-A8C897BDDBA5}"/>
          </ac:spMkLst>
        </pc:spChg>
        <pc:spChg chg="del">
          <ac:chgData name="Homero Luis Puello Galarcio" userId="18477fc33ece1123" providerId="LiveId" clId="{A10F6CB6-F808-4098-9531-03D51B26E99B}" dt="2025-08-24T20:55:54.204" v="2427" actId="478"/>
          <ac:spMkLst>
            <pc:docMk/>
            <pc:sldMk cId="1006977610" sldId="345"/>
            <ac:spMk id="11" creationId="{237926F9-F4D8-F854-FC7D-1F6F529BA051}"/>
          </ac:spMkLst>
        </pc:spChg>
        <pc:spChg chg="add mod">
          <ac:chgData name="Homero Luis Puello Galarcio" userId="18477fc33ece1123" providerId="LiveId" clId="{A10F6CB6-F808-4098-9531-03D51B26E99B}" dt="2025-08-24T20:56:18.578" v="2460" actId="1035"/>
          <ac:spMkLst>
            <pc:docMk/>
            <pc:sldMk cId="1006977610" sldId="345"/>
            <ac:spMk id="15" creationId="{DCEB9C8D-9066-8F16-C65F-DB2688AB530A}"/>
          </ac:spMkLst>
        </pc:spChg>
        <pc:spChg chg="add mod">
          <ac:chgData name="Homero Luis Puello Galarcio" userId="18477fc33ece1123" providerId="LiveId" clId="{A10F6CB6-F808-4098-9531-03D51B26E99B}" dt="2025-08-24T20:56:18.578" v="2460" actId="1035"/>
          <ac:spMkLst>
            <pc:docMk/>
            <pc:sldMk cId="1006977610" sldId="345"/>
            <ac:spMk id="16" creationId="{0186B3CD-3625-D207-53E9-2E1679213F1D}"/>
          </ac:spMkLst>
        </pc:spChg>
        <pc:spChg chg="mod">
          <ac:chgData name="Homero Luis Puello Galarcio" userId="18477fc33ece1123" providerId="LiveId" clId="{A10F6CB6-F808-4098-9531-03D51B26E99B}" dt="2025-08-24T20:56:18.578" v="2460" actId="1035"/>
          <ac:spMkLst>
            <pc:docMk/>
            <pc:sldMk cId="1006977610" sldId="345"/>
            <ac:spMk id="17" creationId="{A25E5441-654D-0E09-B854-B3A3558DDA3B}"/>
          </ac:spMkLst>
        </pc:spChg>
        <pc:spChg chg="add mod">
          <ac:chgData name="Homero Luis Puello Galarcio" userId="18477fc33ece1123" providerId="LiveId" clId="{A10F6CB6-F808-4098-9531-03D51B26E99B}" dt="2025-08-24T20:56:18.578" v="2460" actId="1035"/>
          <ac:spMkLst>
            <pc:docMk/>
            <pc:sldMk cId="1006977610" sldId="345"/>
            <ac:spMk id="18" creationId="{62946E73-B177-18F6-AD38-4099ABBF9041}"/>
          </ac:spMkLst>
        </pc:spChg>
        <pc:spChg chg="add mod">
          <ac:chgData name="Homero Luis Puello Galarcio" userId="18477fc33ece1123" providerId="LiveId" clId="{A10F6CB6-F808-4098-9531-03D51B26E99B}" dt="2025-08-24T20:56:18.578" v="2460" actId="1035"/>
          <ac:spMkLst>
            <pc:docMk/>
            <pc:sldMk cId="1006977610" sldId="345"/>
            <ac:spMk id="19" creationId="{4682659E-F7D0-03C9-A280-670580163155}"/>
          </ac:spMkLst>
        </pc:spChg>
        <pc:spChg chg="add mod">
          <ac:chgData name="Homero Luis Puello Galarcio" userId="18477fc33ece1123" providerId="LiveId" clId="{A10F6CB6-F808-4098-9531-03D51B26E99B}" dt="2025-08-24T20:56:18.578" v="2460" actId="1035"/>
          <ac:spMkLst>
            <pc:docMk/>
            <pc:sldMk cId="1006977610" sldId="345"/>
            <ac:spMk id="20" creationId="{BA45AC0E-793F-793C-A6DF-5010253BA977}"/>
          </ac:spMkLst>
        </pc:spChg>
        <pc:spChg chg="add mod">
          <ac:chgData name="Homero Luis Puello Galarcio" userId="18477fc33ece1123" providerId="LiveId" clId="{A10F6CB6-F808-4098-9531-03D51B26E99B}" dt="2025-08-24T20:56:18.578" v="2460" actId="1035"/>
          <ac:spMkLst>
            <pc:docMk/>
            <pc:sldMk cId="1006977610" sldId="345"/>
            <ac:spMk id="21" creationId="{E5437119-985B-BA53-F813-A5993A9948D7}"/>
          </ac:spMkLst>
        </pc:spChg>
        <pc:spChg chg="add mod">
          <ac:chgData name="Homero Luis Puello Galarcio" userId="18477fc33ece1123" providerId="LiveId" clId="{A10F6CB6-F808-4098-9531-03D51B26E99B}" dt="2025-08-24T20:56:18.578" v="2460" actId="1035"/>
          <ac:spMkLst>
            <pc:docMk/>
            <pc:sldMk cId="1006977610" sldId="345"/>
            <ac:spMk id="23" creationId="{E43280CA-5E22-EE22-AD49-C5BF9C95E706}"/>
          </ac:spMkLst>
        </pc:spChg>
        <pc:spChg chg="add mod">
          <ac:chgData name="Homero Luis Puello Galarcio" userId="18477fc33ece1123" providerId="LiveId" clId="{A10F6CB6-F808-4098-9531-03D51B26E99B}" dt="2025-08-24T20:56:18.578" v="2460" actId="1035"/>
          <ac:spMkLst>
            <pc:docMk/>
            <pc:sldMk cId="1006977610" sldId="345"/>
            <ac:spMk id="24" creationId="{CB6DA185-BCB5-165E-A77F-CA6860A710DA}"/>
          </ac:spMkLst>
        </pc:spChg>
        <pc:spChg chg="add mod">
          <ac:chgData name="Homero Luis Puello Galarcio" userId="18477fc33ece1123" providerId="LiveId" clId="{A10F6CB6-F808-4098-9531-03D51B26E99B}" dt="2025-08-24T20:56:52.700" v="2533" actId="1036"/>
          <ac:spMkLst>
            <pc:docMk/>
            <pc:sldMk cId="1006977610" sldId="345"/>
            <ac:spMk id="25" creationId="{E3D9D2EE-648D-5A1D-39DF-4CEE6279A852}"/>
          </ac:spMkLst>
        </pc:spChg>
        <pc:picChg chg="del">
          <ac:chgData name="Homero Luis Puello Galarcio" userId="18477fc33ece1123" providerId="LiveId" clId="{A10F6CB6-F808-4098-9531-03D51B26E99B}" dt="2025-08-24T20:55:55.853" v="2428" actId="478"/>
          <ac:picMkLst>
            <pc:docMk/>
            <pc:sldMk cId="1006977610" sldId="345"/>
            <ac:picMk id="5" creationId="{483EE3A5-C985-CE5A-BDC4-5CC595F8DD08}"/>
          </ac:picMkLst>
        </pc:picChg>
        <pc:picChg chg="mod">
          <ac:chgData name="Homero Luis Puello Galarcio" userId="18477fc33ece1123" providerId="LiveId" clId="{A10F6CB6-F808-4098-9531-03D51B26E99B}" dt="2025-08-24T21:00:05.431" v="2704" actId="1038"/>
          <ac:picMkLst>
            <pc:docMk/>
            <pc:sldMk cId="1006977610" sldId="345"/>
            <ac:picMk id="26" creationId="{F32DF7EB-E115-F0F4-F5C6-B1FBE5018BA5}"/>
          </ac:picMkLst>
        </pc:picChg>
      </pc:sldChg>
      <pc:sldChg chg="addSp delSp modSp add mod delAnim modAnim">
        <pc:chgData name="Homero Luis Puello Galarcio" userId="18477fc33ece1123" providerId="LiveId" clId="{A10F6CB6-F808-4098-9531-03D51B26E99B}" dt="2025-08-24T20:59:59.570" v="2694" actId="1038"/>
        <pc:sldMkLst>
          <pc:docMk/>
          <pc:sldMk cId="554880637" sldId="346"/>
        </pc:sldMkLst>
        <pc:spChg chg="del">
          <ac:chgData name="Homero Luis Puello Galarcio" userId="18477fc33ece1123" providerId="LiveId" clId="{A10F6CB6-F808-4098-9531-03D51B26E99B}" dt="2025-08-24T20:57:24.036" v="2537" actId="478"/>
          <ac:spMkLst>
            <pc:docMk/>
            <pc:sldMk cId="554880637" sldId="346"/>
            <ac:spMk id="2" creationId="{4576DF94-55A0-69FE-2657-E4661FE9709E}"/>
          </ac:spMkLst>
        </pc:spChg>
        <pc:spChg chg="del">
          <ac:chgData name="Homero Luis Puello Galarcio" userId="18477fc33ece1123" providerId="LiveId" clId="{A10F6CB6-F808-4098-9531-03D51B26E99B}" dt="2025-08-24T20:57:24.036" v="2537" actId="478"/>
          <ac:spMkLst>
            <pc:docMk/>
            <pc:sldMk cId="554880637" sldId="346"/>
            <ac:spMk id="4" creationId="{8A2DBFAA-A3D5-DA29-3CB2-D8E95BF61FB4}"/>
          </ac:spMkLst>
        </pc:spChg>
        <pc:spChg chg="add mod">
          <ac:chgData name="Homero Luis Puello Galarcio" userId="18477fc33ece1123" providerId="LiveId" clId="{A10F6CB6-F808-4098-9531-03D51B26E99B}" dt="2025-08-24T20:58:56.674" v="2619" actId="1036"/>
          <ac:spMkLst>
            <pc:docMk/>
            <pc:sldMk cId="554880637" sldId="346"/>
            <ac:spMk id="5" creationId="{F1333F60-8950-0A4D-74C8-1E881077170C}"/>
          </ac:spMkLst>
        </pc:spChg>
        <pc:spChg chg="add mod">
          <ac:chgData name="Homero Luis Puello Galarcio" userId="18477fc33ece1123" providerId="LiveId" clId="{A10F6CB6-F808-4098-9531-03D51B26E99B}" dt="2025-08-24T20:58:48.579" v="2612" actId="1036"/>
          <ac:spMkLst>
            <pc:docMk/>
            <pc:sldMk cId="554880637" sldId="346"/>
            <ac:spMk id="6" creationId="{4CD36A9F-417E-08E5-B94B-C4F3751A8C87}"/>
          </ac:spMkLst>
        </pc:spChg>
        <pc:spChg chg="add mod">
          <ac:chgData name="Homero Luis Puello Galarcio" userId="18477fc33ece1123" providerId="LiveId" clId="{A10F6CB6-F808-4098-9531-03D51B26E99B}" dt="2025-08-24T20:58:04.314" v="2563" actId="1035"/>
          <ac:spMkLst>
            <pc:docMk/>
            <pc:sldMk cId="554880637" sldId="346"/>
            <ac:spMk id="7" creationId="{DF7923B2-F2E2-5140-BEB1-2809051441DD}"/>
          </ac:spMkLst>
        </pc:spChg>
        <pc:spChg chg="add mod">
          <ac:chgData name="Homero Luis Puello Galarcio" userId="18477fc33ece1123" providerId="LiveId" clId="{A10F6CB6-F808-4098-9531-03D51B26E99B}" dt="2025-08-24T20:58:52.081" v="2616" actId="1035"/>
          <ac:spMkLst>
            <pc:docMk/>
            <pc:sldMk cId="554880637" sldId="346"/>
            <ac:spMk id="8" creationId="{01D47E9B-5172-3B6F-980E-025E37D0F0C1}"/>
          </ac:spMkLst>
        </pc:spChg>
        <pc:spChg chg="add mod">
          <ac:chgData name="Homero Luis Puello Galarcio" userId="18477fc33ece1123" providerId="LiveId" clId="{A10F6CB6-F808-4098-9531-03D51B26E99B}" dt="2025-08-24T20:58:25.233" v="2606" actId="1037"/>
          <ac:spMkLst>
            <pc:docMk/>
            <pc:sldMk cId="554880637" sldId="346"/>
            <ac:spMk id="10" creationId="{D54E50C0-0B40-0B1B-BC1B-47A7901321FD}"/>
          </ac:spMkLst>
        </pc:spChg>
        <pc:spChg chg="del">
          <ac:chgData name="Homero Luis Puello Galarcio" userId="18477fc33ece1123" providerId="LiveId" clId="{A10F6CB6-F808-4098-9531-03D51B26E99B}" dt="2025-08-24T20:57:24.036" v="2537" actId="478"/>
          <ac:spMkLst>
            <pc:docMk/>
            <pc:sldMk cId="554880637" sldId="346"/>
            <ac:spMk id="13" creationId="{87D52481-8AF1-D3FC-DDB7-2348305B4A53}"/>
          </ac:spMkLst>
        </pc:spChg>
        <pc:spChg chg="del">
          <ac:chgData name="Homero Luis Puello Galarcio" userId="18477fc33ece1123" providerId="LiveId" clId="{A10F6CB6-F808-4098-9531-03D51B26E99B}" dt="2025-08-24T20:57:24.036" v="2537" actId="478"/>
          <ac:spMkLst>
            <pc:docMk/>
            <pc:sldMk cId="554880637" sldId="346"/>
            <ac:spMk id="14" creationId="{3C43CED5-BF37-6C3A-F478-1CD518369DA7}"/>
          </ac:spMkLst>
        </pc:spChg>
        <pc:spChg chg="del">
          <ac:chgData name="Homero Luis Puello Galarcio" userId="18477fc33ece1123" providerId="LiveId" clId="{A10F6CB6-F808-4098-9531-03D51B26E99B}" dt="2025-08-24T20:57:24.036" v="2537" actId="478"/>
          <ac:spMkLst>
            <pc:docMk/>
            <pc:sldMk cId="554880637" sldId="346"/>
            <ac:spMk id="15" creationId="{40AFDA24-FA06-61B3-AB54-77A4E8D9A7A2}"/>
          </ac:spMkLst>
        </pc:spChg>
        <pc:spChg chg="del">
          <ac:chgData name="Homero Luis Puello Galarcio" userId="18477fc33ece1123" providerId="LiveId" clId="{A10F6CB6-F808-4098-9531-03D51B26E99B}" dt="2025-08-24T20:57:24.036" v="2537" actId="478"/>
          <ac:spMkLst>
            <pc:docMk/>
            <pc:sldMk cId="554880637" sldId="346"/>
            <ac:spMk id="16" creationId="{42943ED1-853C-EDF9-13AF-22D06D246AAF}"/>
          </ac:spMkLst>
        </pc:spChg>
        <pc:spChg chg="del">
          <ac:chgData name="Homero Luis Puello Galarcio" userId="18477fc33ece1123" providerId="LiveId" clId="{A10F6CB6-F808-4098-9531-03D51B26E99B}" dt="2025-08-24T20:57:24.036" v="2537" actId="478"/>
          <ac:spMkLst>
            <pc:docMk/>
            <pc:sldMk cId="554880637" sldId="346"/>
            <ac:spMk id="17" creationId="{63DF8DCE-6DD7-5022-BA88-06C7A8C92A34}"/>
          </ac:spMkLst>
        </pc:spChg>
        <pc:spChg chg="del">
          <ac:chgData name="Homero Luis Puello Galarcio" userId="18477fc33ece1123" providerId="LiveId" clId="{A10F6CB6-F808-4098-9531-03D51B26E99B}" dt="2025-08-24T20:57:24.036" v="2537" actId="478"/>
          <ac:spMkLst>
            <pc:docMk/>
            <pc:sldMk cId="554880637" sldId="346"/>
            <ac:spMk id="18" creationId="{291D3C3A-294D-F8DE-A27F-1D9D6313DAC1}"/>
          </ac:spMkLst>
        </pc:spChg>
        <pc:spChg chg="del">
          <ac:chgData name="Homero Luis Puello Galarcio" userId="18477fc33ece1123" providerId="LiveId" clId="{A10F6CB6-F808-4098-9531-03D51B26E99B}" dt="2025-08-24T20:57:24.036" v="2537" actId="478"/>
          <ac:spMkLst>
            <pc:docMk/>
            <pc:sldMk cId="554880637" sldId="346"/>
            <ac:spMk id="24" creationId="{5BDDAFEE-B329-2177-2F7D-6FBB1A97CDAC}"/>
          </ac:spMkLst>
        </pc:spChg>
        <pc:spChg chg="del">
          <ac:chgData name="Homero Luis Puello Galarcio" userId="18477fc33ece1123" providerId="LiveId" clId="{A10F6CB6-F808-4098-9531-03D51B26E99B}" dt="2025-08-24T20:57:24.036" v="2537" actId="478"/>
          <ac:spMkLst>
            <pc:docMk/>
            <pc:sldMk cId="554880637" sldId="346"/>
            <ac:spMk id="25" creationId="{E440FD0B-8BE5-4A0D-9713-2BCCF3EC3E1E}"/>
          </ac:spMkLst>
        </pc:spChg>
        <pc:picChg chg="add mod">
          <ac:chgData name="Homero Luis Puello Galarcio" userId="18477fc33ece1123" providerId="LiveId" clId="{A10F6CB6-F808-4098-9531-03D51B26E99B}" dt="2025-08-24T20:58:07.132" v="2569" actId="1038"/>
          <ac:picMkLst>
            <pc:docMk/>
            <pc:sldMk cId="554880637" sldId="346"/>
            <ac:picMk id="9" creationId="{5F71443F-4224-0A5A-1B0C-9703C649930A}"/>
          </ac:picMkLst>
        </pc:picChg>
        <pc:picChg chg="mod">
          <ac:chgData name="Homero Luis Puello Galarcio" userId="18477fc33ece1123" providerId="LiveId" clId="{A10F6CB6-F808-4098-9531-03D51B26E99B}" dt="2025-08-24T20:59:59.570" v="2694" actId="1038"/>
          <ac:picMkLst>
            <pc:docMk/>
            <pc:sldMk cId="554880637" sldId="346"/>
            <ac:picMk id="26" creationId="{71BF5EA5-15F2-9B0C-3D11-654F7FA684C4}"/>
          </ac:picMkLst>
        </pc:picChg>
      </pc:sldChg>
      <pc:sldChg chg="addSp delSp modSp add mod delAnim modAnim">
        <pc:chgData name="Homero Luis Puello Galarcio" userId="18477fc33ece1123" providerId="LiveId" clId="{A10F6CB6-F808-4098-9531-03D51B26E99B}" dt="2025-08-24T20:59:34.757" v="2657" actId="1076"/>
        <pc:sldMkLst>
          <pc:docMk/>
          <pc:sldMk cId="3305180369" sldId="347"/>
        </pc:sldMkLst>
        <pc:spChg chg="del">
          <ac:chgData name="Homero Luis Puello Galarcio" userId="18477fc33ece1123" providerId="LiveId" clId="{A10F6CB6-F808-4098-9531-03D51B26E99B}" dt="2025-08-24T20:57:29.820" v="2538" actId="478"/>
          <ac:spMkLst>
            <pc:docMk/>
            <pc:sldMk cId="3305180369" sldId="347"/>
            <ac:spMk id="3" creationId="{083F3E75-495B-3B05-4CD3-EF9372DF7739}"/>
          </ac:spMkLst>
        </pc:spChg>
        <pc:spChg chg="add mod">
          <ac:chgData name="Homero Luis Puello Galarcio" userId="18477fc33ece1123" providerId="LiveId" clId="{A10F6CB6-F808-4098-9531-03D51B26E99B}" dt="2025-08-24T20:59:15.522" v="2650" actId="1035"/>
          <ac:spMkLst>
            <pc:docMk/>
            <pc:sldMk cId="3305180369" sldId="347"/>
            <ac:spMk id="5" creationId="{B5E91B43-D6AF-743B-E570-B600DBD882E5}"/>
          </ac:spMkLst>
        </pc:spChg>
        <pc:spChg chg="add mod">
          <ac:chgData name="Homero Luis Puello Galarcio" userId="18477fc33ece1123" providerId="LiveId" clId="{A10F6CB6-F808-4098-9531-03D51B26E99B}" dt="2025-08-24T20:59:15.522" v="2650" actId="1035"/>
          <ac:spMkLst>
            <pc:docMk/>
            <pc:sldMk cId="3305180369" sldId="347"/>
            <ac:spMk id="7" creationId="{0EB3165C-85FA-562F-CCB3-B0533C507F26}"/>
          </ac:spMkLst>
        </pc:spChg>
        <pc:spChg chg="add mod">
          <ac:chgData name="Homero Luis Puello Galarcio" userId="18477fc33ece1123" providerId="LiveId" clId="{A10F6CB6-F808-4098-9531-03D51B26E99B}" dt="2025-08-24T20:59:15.522" v="2650" actId="1035"/>
          <ac:spMkLst>
            <pc:docMk/>
            <pc:sldMk cId="3305180369" sldId="347"/>
            <ac:spMk id="9" creationId="{DB9DA36A-122F-CA46-CFF8-9BDF0E2430BF}"/>
          </ac:spMkLst>
        </pc:spChg>
        <pc:spChg chg="add mod">
          <ac:chgData name="Homero Luis Puello Galarcio" userId="18477fc33ece1123" providerId="LiveId" clId="{A10F6CB6-F808-4098-9531-03D51B26E99B}" dt="2025-08-24T20:59:15.522" v="2650" actId="1035"/>
          <ac:spMkLst>
            <pc:docMk/>
            <pc:sldMk cId="3305180369" sldId="347"/>
            <ac:spMk id="10" creationId="{463D2818-FC2A-C272-A659-2CEA9B191A4A}"/>
          </ac:spMkLst>
        </pc:spChg>
        <pc:spChg chg="add mod">
          <ac:chgData name="Homero Luis Puello Galarcio" userId="18477fc33ece1123" providerId="LiveId" clId="{A10F6CB6-F808-4098-9531-03D51B26E99B}" dt="2025-08-24T20:59:15.522" v="2650" actId="1035"/>
          <ac:spMkLst>
            <pc:docMk/>
            <pc:sldMk cId="3305180369" sldId="347"/>
            <ac:spMk id="11" creationId="{50E79E50-0454-D6E1-4688-2B6E09E49139}"/>
          </ac:spMkLst>
        </pc:spChg>
        <pc:spChg chg="del">
          <ac:chgData name="Homero Luis Puello Galarcio" userId="18477fc33ece1123" providerId="LiveId" clId="{A10F6CB6-F808-4098-9531-03D51B26E99B}" dt="2025-08-24T20:57:29.820" v="2538" actId="478"/>
          <ac:spMkLst>
            <pc:docMk/>
            <pc:sldMk cId="3305180369" sldId="347"/>
            <ac:spMk id="12" creationId="{FE66F136-E9C4-7A49-BD98-E45C7DE8FADE}"/>
          </ac:spMkLst>
        </pc:spChg>
        <pc:spChg chg="del">
          <ac:chgData name="Homero Luis Puello Galarcio" userId="18477fc33ece1123" providerId="LiveId" clId="{A10F6CB6-F808-4098-9531-03D51B26E99B}" dt="2025-08-24T20:57:29.820" v="2538" actId="478"/>
          <ac:spMkLst>
            <pc:docMk/>
            <pc:sldMk cId="3305180369" sldId="347"/>
            <ac:spMk id="13" creationId="{1B0D5010-1A0B-0ABD-3F9D-D6D5D6C67106}"/>
          </ac:spMkLst>
        </pc:spChg>
        <pc:spChg chg="del">
          <ac:chgData name="Homero Luis Puello Galarcio" userId="18477fc33ece1123" providerId="LiveId" clId="{A10F6CB6-F808-4098-9531-03D51B26E99B}" dt="2025-08-24T20:57:29.820" v="2538" actId="478"/>
          <ac:spMkLst>
            <pc:docMk/>
            <pc:sldMk cId="3305180369" sldId="347"/>
            <ac:spMk id="14" creationId="{D4E9AAF1-2A97-2E6C-571B-53933AC2FA13}"/>
          </ac:spMkLst>
        </pc:spChg>
        <pc:spChg chg="del">
          <ac:chgData name="Homero Luis Puello Galarcio" userId="18477fc33ece1123" providerId="LiveId" clId="{A10F6CB6-F808-4098-9531-03D51B26E99B}" dt="2025-08-24T20:57:29.820" v="2538" actId="478"/>
          <ac:spMkLst>
            <pc:docMk/>
            <pc:sldMk cId="3305180369" sldId="347"/>
            <ac:spMk id="17" creationId="{E6B57AC2-41F0-AD58-D73E-9A09625FDF58}"/>
          </ac:spMkLst>
        </pc:spChg>
        <pc:spChg chg="del">
          <ac:chgData name="Homero Luis Puello Galarcio" userId="18477fc33ece1123" providerId="LiveId" clId="{A10F6CB6-F808-4098-9531-03D51B26E99B}" dt="2025-08-24T20:57:29.820" v="2538" actId="478"/>
          <ac:spMkLst>
            <pc:docMk/>
            <pc:sldMk cId="3305180369" sldId="347"/>
            <ac:spMk id="19" creationId="{F349396B-F52E-D1E2-2C40-D1F8E78C2F87}"/>
          </ac:spMkLst>
        </pc:spChg>
        <pc:spChg chg="del">
          <ac:chgData name="Homero Luis Puello Galarcio" userId="18477fc33ece1123" providerId="LiveId" clId="{A10F6CB6-F808-4098-9531-03D51B26E99B}" dt="2025-08-24T20:57:29.820" v="2538" actId="478"/>
          <ac:spMkLst>
            <pc:docMk/>
            <pc:sldMk cId="3305180369" sldId="347"/>
            <ac:spMk id="20" creationId="{8D7787FF-ADC8-9F80-1032-09D82C3DEBDC}"/>
          </ac:spMkLst>
        </pc:spChg>
        <pc:spChg chg="del">
          <ac:chgData name="Homero Luis Puello Galarcio" userId="18477fc33ece1123" providerId="LiveId" clId="{A10F6CB6-F808-4098-9531-03D51B26E99B}" dt="2025-08-24T20:57:29.820" v="2538" actId="478"/>
          <ac:spMkLst>
            <pc:docMk/>
            <pc:sldMk cId="3305180369" sldId="347"/>
            <ac:spMk id="22" creationId="{12650A69-FFD0-A44E-038A-ACC09F5872F4}"/>
          </ac:spMkLst>
        </pc:spChg>
        <pc:spChg chg="del">
          <ac:chgData name="Homero Luis Puello Galarcio" userId="18477fc33ece1123" providerId="LiveId" clId="{A10F6CB6-F808-4098-9531-03D51B26E99B}" dt="2025-08-24T20:57:29.820" v="2538" actId="478"/>
          <ac:spMkLst>
            <pc:docMk/>
            <pc:sldMk cId="3305180369" sldId="347"/>
            <ac:spMk id="23" creationId="{67E717EA-D5E6-CDD5-E3B6-86CFA82E4C87}"/>
          </ac:spMkLst>
        </pc:spChg>
        <pc:spChg chg="del">
          <ac:chgData name="Homero Luis Puello Galarcio" userId="18477fc33ece1123" providerId="LiveId" clId="{A10F6CB6-F808-4098-9531-03D51B26E99B}" dt="2025-08-24T20:57:29.820" v="2538" actId="478"/>
          <ac:spMkLst>
            <pc:docMk/>
            <pc:sldMk cId="3305180369" sldId="347"/>
            <ac:spMk id="24" creationId="{E77FE3AC-125E-0287-52D5-DD231B26104D}"/>
          </ac:spMkLst>
        </pc:spChg>
        <pc:spChg chg="add mod">
          <ac:chgData name="Homero Luis Puello Galarcio" userId="18477fc33ece1123" providerId="LiveId" clId="{A10F6CB6-F808-4098-9531-03D51B26E99B}" dt="2025-08-24T20:59:15.522" v="2650" actId="1035"/>
          <ac:spMkLst>
            <pc:docMk/>
            <pc:sldMk cId="3305180369" sldId="347"/>
            <ac:spMk id="27" creationId="{96410540-B914-78DA-2245-9878DD2B3EE1}"/>
          </ac:spMkLst>
        </pc:spChg>
        <pc:spChg chg="add mod">
          <ac:chgData name="Homero Luis Puello Galarcio" userId="18477fc33ece1123" providerId="LiveId" clId="{A10F6CB6-F808-4098-9531-03D51B26E99B}" dt="2025-08-24T20:59:15.522" v="2650" actId="1035"/>
          <ac:spMkLst>
            <pc:docMk/>
            <pc:sldMk cId="3305180369" sldId="347"/>
            <ac:spMk id="29" creationId="{6082A153-FF9D-A184-7CE5-86B31CF6E769}"/>
          </ac:spMkLst>
        </pc:spChg>
        <pc:spChg chg="add mod">
          <ac:chgData name="Homero Luis Puello Galarcio" userId="18477fc33ece1123" providerId="LiveId" clId="{A10F6CB6-F808-4098-9531-03D51B26E99B}" dt="2025-08-24T20:59:15.522" v="2650" actId="1035"/>
          <ac:spMkLst>
            <pc:docMk/>
            <pc:sldMk cId="3305180369" sldId="347"/>
            <ac:spMk id="30" creationId="{68055D19-D8C7-52D5-8729-32443913E586}"/>
          </ac:spMkLst>
        </pc:spChg>
        <pc:spChg chg="add mod">
          <ac:chgData name="Homero Luis Puello Galarcio" userId="18477fc33ece1123" providerId="LiveId" clId="{A10F6CB6-F808-4098-9531-03D51B26E99B}" dt="2025-08-24T20:59:15.522" v="2650" actId="1035"/>
          <ac:spMkLst>
            <pc:docMk/>
            <pc:sldMk cId="3305180369" sldId="347"/>
            <ac:spMk id="31" creationId="{A3770A64-ED29-9003-0475-AAA89DF9B2EB}"/>
          </ac:spMkLst>
        </pc:spChg>
        <pc:spChg chg="add mod">
          <ac:chgData name="Homero Luis Puello Galarcio" userId="18477fc33ece1123" providerId="LiveId" clId="{A10F6CB6-F808-4098-9531-03D51B26E99B}" dt="2025-08-24T20:59:15.522" v="2650" actId="1035"/>
          <ac:spMkLst>
            <pc:docMk/>
            <pc:sldMk cId="3305180369" sldId="347"/>
            <ac:spMk id="35" creationId="{88379CA1-CF20-A9EA-94A8-EF80FE66A914}"/>
          </ac:spMkLst>
        </pc:spChg>
        <pc:spChg chg="add mod">
          <ac:chgData name="Homero Luis Puello Galarcio" userId="18477fc33ece1123" providerId="LiveId" clId="{A10F6CB6-F808-4098-9531-03D51B26E99B}" dt="2025-08-24T20:59:34.757" v="2657" actId="1076"/>
          <ac:spMkLst>
            <pc:docMk/>
            <pc:sldMk cId="3305180369" sldId="347"/>
            <ac:spMk id="36" creationId="{D761855D-CB54-9228-E7EE-9ED50C250770}"/>
          </ac:spMkLst>
        </pc:spChg>
      </pc:sldChg>
      <pc:sldChg chg="addSp delSp modSp add mod ord">
        <pc:chgData name="Homero Luis Puello Galarcio" userId="18477fc33ece1123" providerId="LiveId" clId="{A10F6CB6-F808-4098-9531-03D51B26E99B}" dt="2025-08-24T21:06:42.107" v="2915" actId="1036"/>
        <pc:sldMkLst>
          <pc:docMk/>
          <pc:sldMk cId="3576903481" sldId="348"/>
        </pc:sldMkLst>
        <pc:spChg chg="del">
          <ac:chgData name="Homero Luis Puello Galarcio" userId="18477fc33ece1123" providerId="LiveId" clId="{A10F6CB6-F808-4098-9531-03D51B26E99B}" dt="2025-08-24T21:06:08.649" v="2891" actId="478"/>
          <ac:spMkLst>
            <pc:docMk/>
            <pc:sldMk cId="3576903481" sldId="348"/>
            <ac:spMk id="2" creationId="{BE1F95F9-5C02-6D57-2BA4-94298CF7DAEE}"/>
          </ac:spMkLst>
        </pc:spChg>
        <pc:spChg chg="del">
          <ac:chgData name="Homero Luis Puello Galarcio" userId="18477fc33ece1123" providerId="LiveId" clId="{A10F6CB6-F808-4098-9531-03D51B26E99B}" dt="2025-08-24T21:06:08.649" v="2891" actId="478"/>
          <ac:spMkLst>
            <pc:docMk/>
            <pc:sldMk cId="3576903481" sldId="348"/>
            <ac:spMk id="3" creationId="{F6974812-BF50-A688-F786-6A43B6FB0D83}"/>
          </ac:spMkLst>
        </pc:spChg>
        <pc:spChg chg="add mod">
          <ac:chgData name="Homero Luis Puello Galarcio" userId="18477fc33ece1123" providerId="LiveId" clId="{A10F6CB6-F808-4098-9531-03D51B26E99B}" dt="2025-08-24T21:06:28.140" v="2904" actId="207"/>
          <ac:spMkLst>
            <pc:docMk/>
            <pc:sldMk cId="3576903481" sldId="348"/>
            <ac:spMk id="5" creationId="{A46C48B8-AB4B-C04B-541B-F6D8EA704B17}"/>
          </ac:spMkLst>
        </pc:spChg>
        <pc:spChg chg="add mod">
          <ac:chgData name="Homero Luis Puello Galarcio" userId="18477fc33ece1123" providerId="LiveId" clId="{A10F6CB6-F808-4098-9531-03D51B26E99B}" dt="2025-08-24T21:06:28.140" v="2904" actId="207"/>
          <ac:spMkLst>
            <pc:docMk/>
            <pc:sldMk cId="3576903481" sldId="348"/>
            <ac:spMk id="6" creationId="{A404F6E1-5D8A-0427-DAA8-485AEA6B08E5}"/>
          </ac:spMkLst>
        </pc:spChg>
        <pc:spChg chg="add mod">
          <ac:chgData name="Homero Luis Puello Galarcio" userId="18477fc33ece1123" providerId="LiveId" clId="{A10F6CB6-F808-4098-9531-03D51B26E99B}" dt="2025-08-24T21:06:42.107" v="2915" actId="1036"/>
          <ac:spMkLst>
            <pc:docMk/>
            <pc:sldMk cId="3576903481" sldId="348"/>
            <ac:spMk id="7" creationId="{CF23A0D7-E8A8-4B41-057D-DFF8C232A37E}"/>
          </ac:spMkLst>
        </pc:spChg>
        <pc:spChg chg="del">
          <ac:chgData name="Homero Luis Puello Galarcio" userId="18477fc33ece1123" providerId="LiveId" clId="{A10F6CB6-F808-4098-9531-03D51B26E99B}" dt="2025-08-24T21:06:08.649" v="2891" actId="478"/>
          <ac:spMkLst>
            <pc:docMk/>
            <pc:sldMk cId="3576903481" sldId="348"/>
            <ac:spMk id="8" creationId="{AC12B608-3EBF-CF9F-2654-A7B00E345D6C}"/>
          </ac:spMkLst>
        </pc:spChg>
      </pc:sldChg>
      <pc:sldChg chg="addSp delSp modSp add mod ord delAnim modAnim">
        <pc:chgData name="Homero Luis Puello Galarcio" userId="18477fc33ece1123" providerId="LiveId" clId="{A10F6CB6-F808-4098-9531-03D51B26E99B}" dt="2025-08-24T21:08:32.901" v="2989" actId="1036"/>
        <pc:sldMkLst>
          <pc:docMk/>
          <pc:sldMk cId="562059854" sldId="349"/>
        </pc:sldMkLst>
        <pc:spChg chg="add mod">
          <ac:chgData name="Homero Luis Puello Galarcio" userId="18477fc33ece1123" providerId="LiveId" clId="{A10F6CB6-F808-4098-9531-03D51B26E99B}" dt="2025-08-24T21:08:32.901" v="2989" actId="1036"/>
          <ac:spMkLst>
            <pc:docMk/>
            <pc:sldMk cId="562059854" sldId="349"/>
            <ac:spMk id="3" creationId="{0A3159AC-F139-18AB-90B7-E0E266BB974A}"/>
          </ac:spMkLst>
        </pc:spChg>
        <pc:spChg chg="add mod">
          <ac:chgData name="Homero Luis Puello Galarcio" userId="18477fc33ece1123" providerId="LiveId" clId="{A10F6CB6-F808-4098-9531-03D51B26E99B}" dt="2025-08-24T21:08:27.904" v="2985" actId="1036"/>
          <ac:spMkLst>
            <pc:docMk/>
            <pc:sldMk cId="562059854" sldId="349"/>
            <ac:spMk id="4" creationId="{C2A74242-A3D4-AC7C-0BEA-B402297A7B09}"/>
          </ac:spMkLst>
        </pc:spChg>
        <pc:spChg chg="del">
          <ac:chgData name="Homero Luis Puello Galarcio" userId="18477fc33ece1123" providerId="LiveId" clId="{A10F6CB6-F808-4098-9531-03D51B26E99B}" dt="2025-08-24T21:07:08.807" v="2920" actId="478"/>
          <ac:spMkLst>
            <pc:docMk/>
            <pc:sldMk cId="562059854" sldId="349"/>
            <ac:spMk id="5" creationId="{76009DD1-666C-7CCE-D462-5EB960F202F1}"/>
          </ac:spMkLst>
        </pc:spChg>
        <pc:spChg chg="del">
          <ac:chgData name="Homero Luis Puello Galarcio" userId="18477fc33ece1123" providerId="LiveId" clId="{A10F6CB6-F808-4098-9531-03D51B26E99B}" dt="2025-08-24T21:07:08.807" v="2920" actId="478"/>
          <ac:spMkLst>
            <pc:docMk/>
            <pc:sldMk cId="562059854" sldId="349"/>
            <ac:spMk id="6" creationId="{7ED56DA2-01DC-25CB-3526-339F97733FE8}"/>
          </ac:spMkLst>
        </pc:spChg>
        <pc:spChg chg="del">
          <ac:chgData name="Homero Luis Puello Galarcio" userId="18477fc33ece1123" providerId="LiveId" clId="{A10F6CB6-F808-4098-9531-03D51B26E99B}" dt="2025-08-24T21:07:08.807" v="2920" actId="478"/>
          <ac:spMkLst>
            <pc:docMk/>
            <pc:sldMk cId="562059854" sldId="349"/>
            <ac:spMk id="7" creationId="{7A8D032A-C94C-3868-15B2-34C437836C37}"/>
          </ac:spMkLst>
        </pc:spChg>
        <pc:spChg chg="del">
          <ac:chgData name="Homero Luis Puello Galarcio" userId="18477fc33ece1123" providerId="LiveId" clId="{A10F6CB6-F808-4098-9531-03D51B26E99B}" dt="2025-08-24T21:07:08.807" v="2920" actId="478"/>
          <ac:spMkLst>
            <pc:docMk/>
            <pc:sldMk cId="562059854" sldId="349"/>
            <ac:spMk id="8" creationId="{CF4E33C2-5A6F-6EFD-263D-40D9BEB67351}"/>
          </ac:spMkLst>
        </pc:spChg>
        <pc:spChg chg="del">
          <ac:chgData name="Homero Luis Puello Galarcio" userId="18477fc33ece1123" providerId="LiveId" clId="{A10F6CB6-F808-4098-9531-03D51B26E99B}" dt="2025-08-24T21:07:13.181" v="2921" actId="478"/>
          <ac:spMkLst>
            <pc:docMk/>
            <pc:sldMk cId="562059854" sldId="349"/>
            <ac:spMk id="10" creationId="{CA391088-3453-1ED3-9B3B-7AA317348174}"/>
          </ac:spMkLst>
        </pc:spChg>
        <pc:spChg chg="add mod">
          <ac:chgData name="Homero Luis Puello Galarcio" userId="18477fc33ece1123" providerId="LiveId" clId="{A10F6CB6-F808-4098-9531-03D51B26E99B}" dt="2025-08-24T21:08:07.023" v="2972" actId="1036"/>
          <ac:spMkLst>
            <pc:docMk/>
            <pc:sldMk cId="562059854" sldId="349"/>
            <ac:spMk id="11" creationId="{E6AF0666-FFB5-EE1C-BADB-BCF46207E30D}"/>
          </ac:spMkLst>
        </pc:spChg>
        <pc:spChg chg="add mod">
          <ac:chgData name="Homero Luis Puello Galarcio" userId="18477fc33ece1123" providerId="LiveId" clId="{A10F6CB6-F808-4098-9531-03D51B26E99B}" dt="2025-08-24T21:08:07.023" v="2972" actId="1036"/>
          <ac:spMkLst>
            <pc:docMk/>
            <pc:sldMk cId="562059854" sldId="349"/>
            <ac:spMk id="12" creationId="{D916D4F9-7B8B-12C2-057B-9976FE7DDB90}"/>
          </ac:spMkLst>
        </pc:spChg>
        <pc:spChg chg="add mod">
          <ac:chgData name="Homero Luis Puello Galarcio" userId="18477fc33ece1123" providerId="LiveId" clId="{A10F6CB6-F808-4098-9531-03D51B26E99B}" dt="2025-08-24T21:08:07.023" v="2972" actId="1036"/>
          <ac:spMkLst>
            <pc:docMk/>
            <pc:sldMk cId="562059854" sldId="349"/>
            <ac:spMk id="13" creationId="{591543E1-E478-352D-3C66-D94E28EB5380}"/>
          </ac:spMkLst>
        </pc:spChg>
        <pc:spChg chg="add mod">
          <ac:chgData name="Homero Luis Puello Galarcio" userId="18477fc33ece1123" providerId="LiveId" clId="{A10F6CB6-F808-4098-9531-03D51B26E99B}" dt="2025-08-24T21:08:18.066" v="2976" actId="1035"/>
          <ac:spMkLst>
            <pc:docMk/>
            <pc:sldMk cId="562059854" sldId="349"/>
            <ac:spMk id="14" creationId="{6B41DFF6-4175-FECB-D3C5-B1BB118A2222}"/>
          </ac:spMkLst>
        </pc:spChg>
        <pc:picChg chg="add mod">
          <ac:chgData name="Homero Luis Puello Galarcio" userId="18477fc33ece1123" providerId="LiveId" clId="{A10F6CB6-F808-4098-9531-03D51B26E99B}" dt="2025-08-24T21:07:25.612" v="2923"/>
          <ac:picMkLst>
            <pc:docMk/>
            <pc:sldMk cId="562059854" sldId="349"/>
            <ac:picMk id="2" creationId="{FA0C7D89-CEF2-C2FF-B7D6-FF3AD30DB0ED}"/>
          </ac:picMkLst>
        </pc:picChg>
        <pc:picChg chg="del">
          <ac:chgData name="Homero Luis Puello Galarcio" userId="18477fc33ece1123" providerId="LiveId" clId="{A10F6CB6-F808-4098-9531-03D51B26E99B}" dt="2025-08-24T21:07:13.181" v="2921" actId="478"/>
          <ac:picMkLst>
            <pc:docMk/>
            <pc:sldMk cId="562059854" sldId="349"/>
            <ac:picMk id="9" creationId="{4084EC39-4DA9-5A49-AC36-17CBDEF3DEAB}"/>
          </ac:picMkLst>
        </pc:picChg>
        <pc:picChg chg="mod">
          <ac:chgData name="Homero Luis Puello Galarcio" userId="18477fc33ece1123" providerId="LiveId" clId="{A10F6CB6-F808-4098-9531-03D51B26E99B}" dt="2025-08-24T21:08:21.331" v="2977" actId="1076"/>
          <ac:picMkLst>
            <pc:docMk/>
            <pc:sldMk cId="562059854" sldId="349"/>
            <ac:picMk id="26" creationId="{84F95B0E-7C7B-CCAF-099D-0E6B27A3FAFE}"/>
          </ac:picMkLst>
        </pc:picChg>
      </pc:sldChg>
      <pc:sldChg chg="addSp modSp add mod modAnim">
        <pc:chgData name="Homero Luis Puello Galarcio" userId="18477fc33ece1123" providerId="LiveId" clId="{A10F6CB6-F808-4098-9531-03D51B26E99B}" dt="2025-08-24T21:09:30.387" v="3065" actId="1035"/>
        <pc:sldMkLst>
          <pc:docMk/>
          <pc:sldMk cId="3835900424" sldId="350"/>
        </pc:sldMkLst>
        <pc:spChg chg="add mod">
          <ac:chgData name="Homero Luis Puello Galarcio" userId="18477fc33ece1123" providerId="LiveId" clId="{A10F6CB6-F808-4098-9531-03D51B26E99B}" dt="2025-08-24T21:09:05.935" v="3022" actId="1036"/>
          <ac:spMkLst>
            <pc:docMk/>
            <pc:sldMk cId="3835900424" sldId="350"/>
            <ac:spMk id="2" creationId="{ECC32F8A-92EF-88CF-44FF-D3DC65CCC9EE}"/>
          </ac:spMkLst>
        </pc:spChg>
        <pc:spChg chg="add mod">
          <ac:chgData name="Homero Luis Puello Galarcio" userId="18477fc33ece1123" providerId="LiveId" clId="{A10F6CB6-F808-4098-9531-03D51B26E99B}" dt="2025-08-24T21:09:30.387" v="3065" actId="1035"/>
          <ac:spMkLst>
            <pc:docMk/>
            <pc:sldMk cId="3835900424" sldId="350"/>
            <ac:spMk id="3" creationId="{2BB6DC11-6844-3525-609C-276DB070FFF1}"/>
          </ac:spMkLst>
        </pc:spChg>
        <pc:spChg chg="add mod">
          <ac:chgData name="Homero Luis Puello Galarcio" userId="18477fc33ece1123" providerId="LiveId" clId="{A10F6CB6-F808-4098-9531-03D51B26E99B}" dt="2025-08-24T21:09:30.387" v="3065" actId="1035"/>
          <ac:spMkLst>
            <pc:docMk/>
            <pc:sldMk cId="3835900424" sldId="350"/>
            <ac:spMk id="4" creationId="{5A11CD2F-DE84-F549-1187-689B95F3320C}"/>
          </ac:spMkLst>
        </pc:spChg>
        <pc:spChg chg="add mod">
          <ac:chgData name="Homero Luis Puello Galarcio" userId="18477fc33ece1123" providerId="LiveId" clId="{A10F6CB6-F808-4098-9531-03D51B26E99B}" dt="2025-08-24T21:09:30.387" v="3065" actId="1035"/>
          <ac:spMkLst>
            <pc:docMk/>
            <pc:sldMk cId="3835900424" sldId="350"/>
            <ac:spMk id="5" creationId="{1C566392-D3F0-40A0-6EE7-147D9EC5A9EE}"/>
          </ac:spMkLst>
        </pc:spChg>
        <pc:spChg chg="add mod">
          <ac:chgData name="Homero Luis Puello Galarcio" userId="18477fc33ece1123" providerId="LiveId" clId="{A10F6CB6-F808-4098-9531-03D51B26E99B}" dt="2025-08-24T21:09:30.387" v="3065" actId="1035"/>
          <ac:spMkLst>
            <pc:docMk/>
            <pc:sldMk cId="3835900424" sldId="350"/>
            <ac:spMk id="6" creationId="{3E49244B-48B9-602C-E487-5236477CB760}"/>
          </ac:spMkLst>
        </pc:spChg>
        <pc:spChg chg="add mod">
          <ac:chgData name="Homero Luis Puello Galarcio" userId="18477fc33ece1123" providerId="LiveId" clId="{A10F6CB6-F808-4098-9531-03D51B26E99B}" dt="2025-08-24T21:09:30.387" v="3065" actId="1035"/>
          <ac:spMkLst>
            <pc:docMk/>
            <pc:sldMk cId="3835900424" sldId="350"/>
            <ac:spMk id="7" creationId="{FD602A54-5D1A-1D11-8972-CA8C78404BEE}"/>
          </ac:spMkLst>
        </pc:spChg>
        <pc:spChg chg="add mod">
          <ac:chgData name="Homero Luis Puello Galarcio" userId="18477fc33ece1123" providerId="LiveId" clId="{A10F6CB6-F808-4098-9531-03D51B26E99B}" dt="2025-08-24T21:09:16.406" v="3045" actId="1036"/>
          <ac:spMkLst>
            <pc:docMk/>
            <pc:sldMk cId="3835900424" sldId="350"/>
            <ac:spMk id="9" creationId="{19CBA7F4-7E8F-781D-E69D-7C5E9419D2B1}"/>
          </ac:spMkLst>
        </pc:spChg>
        <pc:picChg chg="add mod">
          <ac:chgData name="Homero Luis Puello Galarcio" userId="18477fc33ece1123" providerId="LiveId" clId="{A10F6CB6-F808-4098-9531-03D51B26E99B}" dt="2025-08-24T21:09:05.935" v="3022" actId="1036"/>
          <ac:picMkLst>
            <pc:docMk/>
            <pc:sldMk cId="3835900424" sldId="350"/>
            <ac:picMk id="8" creationId="{3CE6F687-39EE-CBFC-9FE0-28B27ABAD002}"/>
          </ac:picMkLst>
        </pc:picChg>
      </pc:sldChg>
      <pc:sldChg chg="addSp delSp modSp add mod ord delAnim">
        <pc:chgData name="Homero Luis Puello Galarcio" userId="18477fc33ece1123" providerId="LiveId" clId="{A10F6CB6-F808-4098-9531-03D51B26E99B}" dt="2025-08-24T21:10:24.469" v="3087" actId="1037"/>
        <pc:sldMkLst>
          <pc:docMk/>
          <pc:sldMk cId="1271106165" sldId="351"/>
        </pc:sldMkLst>
        <pc:spChg chg="add mod">
          <ac:chgData name="Homero Luis Puello Galarcio" userId="18477fc33ece1123" providerId="LiveId" clId="{A10F6CB6-F808-4098-9531-03D51B26E99B}" dt="2025-08-24T21:10:09.605" v="3071"/>
          <ac:spMkLst>
            <pc:docMk/>
            <pc:sldMk cId="1271106165" sldId="351"/>
            <ac:spMk id="2" creationId="{FCD90F9D-361E-0C5A-A7C7-DCDE9E23D9AD}"/>
          </ac:spMkLst>
        </pc:spChg>
        <pc:spChg chg="del">
          <ac:chgData name="Homero Luis Puello Galarcio" userId="18477fc33ece1123" providerId="LiveId" clId="{A10F6CB6-F808-4098-9531-03D51B26E99B}" dt="2025-08-24T21:10:00.896" v="3070" actId="478"/>
          <ac:spMkLst>
            <pc:docMk/>
            <pc:sldMk cId="1271106165" sldId="351"/>
            <ac:spMk id="4" creationId="{A2F2490E-0560-3A82-D014-E1A6DAC8C929}"/>
          </ac:spMkLst>
        </pc:spChg>
        <pc:spChg chg="add mod">
          <ac:chgData name="Homero Luis Puello Galarcio" userId="18477fc33ece1123" providerId="LiveId" clId="{A10F6CB6-F808-4098-9531-03D51B26E99B}" dt="2025-08-24T21:10:16.230" v="3074" actId="404"/>
          <ac:spMkLst>
            <pc:docMk/>
            <pc:sldMk cId="1271106165" sldId="351"/>
            <ac:spMk id="5" creationId="{84431B65-2B8F-F8D4-C588-E25C4D7550D8}"/>
          </ac:spMkLst>
        </pc:spChg>
        <pc:spChg chg="del">
          <ac:chgData name="Homero Luis Puello Galarcio" userId="18477fc33ece1123" providerId="LiveId" clId="{A10F6CB6-F808-4098-9531-03D51B26E99B}" dt="2025-08-24T21:10:00.896" v="3070" actId="478"/>
          <ac:spMkLst>
            <pc:docMk/>
            <pc:sldMk cId="1271106165" sldId="351"/>
            <ac:spMk id="8" creationId="{1CBC9153-4B61-EFE9-4AEC-F187B4C99E7C}"/>
          </ac:spMkLst>
        </pc:spChg>
        <pc:spChg chg="del">
          <ac:chgData name="Homero Luis Puello Galarcio" userId="18477fc33ece1123" providerId="LiveId" clId="{A10F6CB6-F808-4098-9531-03D51B26E99B}" dt="2025-08-24T21:10:00.896" v="3070" actId="478"/>
          <ac:spMkLst>
            <pc:docMk/>
            <pc:sldMk cId="1271106165" sldId="351"/>
            <ac:spMk id="9" creationId="{3DBC15B4-2881-E16D-C5C5-3CAD92498098}"/>
          </ac:spMkLst>
        </pc:spChg>
        <pc:spChg chg="del">
          <ac:chgData name="Homero Luis Puello Galarcio" userId="18477fc33ece1123" providerId="LiveId" clId="{A10F6CB6-F808-4098-9531-03D51B26E99B}" dt="2025-08-24T21:10:00.896" v="3070" actId="478"/>
          <ac:spMkLst>
            <pc:docMk/>
            <pc:sldMk cId="1271106165" sldId="351"/>
            <ac:spMk id="11" creationId="{B2BE18BA-DEA9-6BF9-F774-8C8B88883D09}"/>
          </ac:spMkLst>
        </pc:spChg>
        <pc:spChg chg="del">
          <ac:chgData name="Homero Luis Puello Galarcio" userId="18477fc33ece1123" providerId="LiveId" clId="{A10F6CB6-F808-4098-9531-03D51B26E99B}" dt="2025-08-24T21:10:00.896" v="3070" actId="478"/>
          <ac:spMkLst>
            <pc:docMk/>
            <pc:sldMk cId="1271106165" sldId="351"/>
            <ac:spMk id="12" creationId="{78D69593-FE5C-E67D-570C-0A5EDBDD75A3}"/>
          </ac:spMkLst>
        </pc:spChg>
        <pc:spChg chg="del">
          <ac:chgData name="Homero Luis Puello Galarcio" userId="18477fc33ece1123" providerId="LiveId" clId="{A10F6CB6-F808-4098-9531-03D51B26E99B}" dt="2025-08-24T21:10:00.896" v="3070" actId="478"/>
          <ac:spMkLst>
            <pc:docMk/>
            <pc:sldMk cId="1271106165" sldId="351"/>
            <ac:spMk id="14" creationId="{83F37289-AAED-B0FF-4877-ECF4AE9C6BF8}"/>
          </ac:spMkLst>
        </pc:spChg>
        <pc:spChg chg="del">
          <ac:chgData name="Homero Luis Puello Galarcio" userId="18477fc33ece1123" providerId="LiveId" clId="{A10F6CB6-F808-4098-9531-03D51B26E99B}" dt="2025-08-24T21:10:00.896" v="3070" actId="478"/>
          <ac:spMkLst>
            <pc:docMk/>
            <pc:sldMk cId="1271106165" sldId="351"/>
            <ac:spMk id="15" creationId="{55DF7594-1BCC-44B3-C800-8E0C48952B40}"/>
          </ac:spMkLst>
        </pc:spChg>
        <pc:spChg chg="del">
          <ac:chgData name="Homero Luis Puello Galarcio" userId="18477fc33ece1123" providerId="LiveId" clId="{A10F6CB6-F808-4098-9531-03D51B26E99B}" dt="2025-08-24T21:10:00.896" v="3070" actId="478"/>
          <ac:spMkLst>
            <pc:docMk/>
            <pc:sldMk cId="1271106165" sldId="351"/>
            <ac:spMk id="16" creationId="{35167DA2-BF6B-8409-9F36-0CF048B8B47A}"/>
          </ac:spMkLst>
        </pc:spChg>
        <pc:picChg chg="add mod">
          <ac:chgData name="Homero Luis Puello Galarcio" userId="18477fc33ece1123" providerId="LiveId" clId="{A10F6CB6-F808-4098-9531-03D51B26E99B}" dt="2025-08-24T21:10:24.469" v="3087" actId="1037"/>
          <ac:picMkLst>
            <pc:docMk/>
            <pc:sldMk cId="1271106165" sldId="351"/>
            <ac:picMk id="3" creationId="{CAFD1D60-5557-EB3A-64A4-3ED4626F793B}"/>
          </ac:picMkLst>
        </pc:picChg>
        <pc:picChg chg="del">
          <ac:chgData name="Homero Luis Puello Galarcio" userId="18477fc33ece1123" providerId="LiveId" clId="{A10F6CB6-F808-4098-9531-03D51B26E99B}" dt="2025-08-24T21:10:00.896" v="3070" actId="478"/>
          <ac:picMkLst>
            <pc:docMk/>
            <pc:sldMk cId="1271106165" sldId="351"/>
            <ac:picMk id="10" creationId="{785EA717-7F97-C39D-A249-02AC9B58D2CC}"/>
          </ac:picMkLst>
        </pc:picChg>
        <pc:picChg chg="del">
          <ac:chgData name="Homero Luis Puello Galarcio" userId="18477fc33ece1123" providerId="LiveId" clId="{A10F6CB6-F808-4098-9531-03D51B26E99B}" dt="2025-08-24T21:10:00.896" v="3070" actId="478"/>
          <ac:picMkLst>
            <pc:docMk/>
            <pc:sldMk cId="1271106165" sldId="351"/>
            <ac:picMk id="13" creationId="{F247E8D8-BC74-3F41-9298-762DC5422744}"/>
          </ac:picMkLst>
        </pc:picChg>
      </pc:sldChg>
      <pc:sldChg chg="addSp delSp modSp add mod ord delAnim modAnim">
        <pc:chgData name="Homero Luis Puello Galarcio" userId="18477fc33ece1123" providerId="LiveId" clId="{A10F6CB6-F808-4098-9531-03D51B26E99B}" dt="2025-08-24T21:12:44.536" v="3245" actId="1036"/>
        <pc:sldMkLst>
          <pc:docMk/>
          <pc:sldMk cId="3203934307" sldId="352"/>
        </pc:sldMkLst>
        <pc:spChg chg="del">
          <ac:chgData name="Homero Luis Puello Galarcio" userId="18477fc33ece1123" providerId="LiveId" clId="{A10F6CB6-F808-4098-9531-03D51B26E99B}" dt="2025-08-24T21:11:00.422" v="3092" actId="478"/>
          <ac:spMkLst>
            <pc:docMk/>
            <pc:sldMk cId="3203934307" sldId="352"/>
            <ac:spMk id="2" creationId="{CE5AA3DA-72BB-150D-7FEE-DF0BF4EA2DFE}"/>
          </ac:spMkLst>
        </pc:spChg>
        <pc:spChg chg="del">
          <ac:chgData name="Homero Luis Puello Galarcio" userId="18477fc33ece1123" providerId="LiveId" clId="{A10F6CB6-F808-4098-9531-03D51B26E99B}" dt="2025-08-24T21:11:00.422" v="3092" actId="478"/>
          <ac:spMkLst>
            <pc:docMk/>
            <pc:sldMk cId="3203934307" sldId="352"/>
            <ac:spMk id="3" creationId="{A135E65C-81C5-2A68-D33D-437F16DE0157}"/>
          </ac:spMkLst>
        </pc:spChg>
        <pc:spChg chg="del">
          <ac:chgData name="Homero Luis Puello Galarcio" userId="18477fc33ece1123" providerId="LiveId" clId="{A10F6CB6-F808-4098-9531-03D51B26E99B}" dt="2025-08-24T21:11:00.422" v="3092" actId="478"/>
          <ac:spMkLst>
            <pc:docMk/>
            <pc:sldMk cId="3203934307" sldId="352"/>
            <ac:spMk id="4" creationId="{C72EEDF2-8B87-2B80-FC8A-749CA1D21664}"/>
          </ac:spMkLst>
        </pc:spChg>
        <pc:spChg chg="del">
          <ac:chgData name="Homero Luis Puello Galarcio" userId="18477fc33ece1123" providerId="LiveId" clId="{A10F6CB6-F808-4098-9531-03D51B26E99B}" dt="2025-08-24T21:11:00.422" v="3092" actId="478"/>
          <ac:spMkLst>
            <pc:docMk/>
            <pc:sldMk cId="3203934307" sldId="352"/>
            <ac:spMk id="5" creationId="{B11C84B0-861C-918C-4378-51DEA0E7BA33}"/>
          </ac:spMkLst>
        </pc:spChg>
        <pc:spChg chg="del">
          <ac:chgData name="Homero Luis Puello Galarcio" userId="18477fc33ece1123" providerId="LiveId" clId="{A10F6CB6-F808-4098-9531-03D51B26E99B}" dt="2025-08-24T21:11:00.422" v="3092" actId="478"/>
          <ac:spMkLst>
            <pc:docMk/>
            <pc:sldMk cId="3203934307" sldId="352"/>
            <ac:spMk id="6" creationId="{253C02C8-8EA7-0992-3E90-2ED150D8B02F}"/>
          </ac:spMkLst>
        </pc:spChg>
        <pc:spChg chg="del">
          <ac:chgData name="Homero Luis Puello Galarcio" userId="18477fc33ece1123" providerId="LiveId" clId="{A10F6CB6-F808-4098-9531-03D51B26E99B}" dt="2025-08-24T21:11:00.422" v="3092" actId="478"/>
          <ac:spMkLst>
            <pc:docMk/>
            <pc:sldMk cId="3203934307" sldId="352"/>
            <ac:spMk id="7" creationId="{A5599AE9-019A-A17E-E057-EEF7CFFE90CF}"/>
          </ac:spMkLst>
        </pc:spChg>
        <pc:spChg chg="del">
          <ac:chgData name="Homero Luis Puello Galarcio" userId="18477fc33ece1123" providerId="LiveId" clId="{A10F6CB6-F808-4098-9531-03D51B26E99B}" dt="2025-08-24T21:11:00.422" v="3092" actId="478"/>
          <ac:spMkLst>
            <pc:docMk/>
            <pc:sldMk cId="3203934307" sldId="352"/>
            <ac:spMk id="9" creationId="{4523B0A9-EE20-6C78-BA46-7385B9F2F185}"/>
          </ac:spMkLst>
        </pc:spChg>
        <pc:spChg chg="add mod">
          <ac:chgData name="Homero Luis Puello Galarcio" userId="18477fc33ece1123" providerId="LiveId" clId="{A10F6CB6-F808-4098-9531-03D51B26E99B}" dt="2025-08-24T21:12:38.749" v="3236" actId="1036"/>
          <ac:spMkLst>
            <pc:docMk/>
            <pc:sldMk cId="3203934307" sldId="352"/>
            <ac:spMk id="11" creationId="{1D6C3995-1150-B5B1-0A1F-237E42E0A5EF}"/>
          </ac:spMkLst>
        </pc:spChg>
        <pc:spChg chg="mod">
          <ac:chgData name="Homero Luis Puello Galarcio" userId="18477fc33ece1123" providerId="LiveId" clId="{A10F6CB6-F808-4098-9531-03D51B26E99B}" dt="2025-08-24T21:12:38.749" v="3236" actId="1036"/>
          <ac:spMkLst>
            <pc:docMk/>
            <pc:sldMk cId="3203934307" sldId="352"/>
            <ac:spMk id="12" creationId="{85926B8C-5FC0-24E5-0681-2D5527BAC932}"/>
          </ac:spMkLst>
        </pc:spChg>
        <pc:spChg chg="mod">
          <ac:chgData name="Homero Luis Puello Galarcio" userId="18477fc33ece1123" providerId="LiveId" clId="{A10F6CB6-F808-4098-9531-03D51B26E99B}" dt="2025-08-24T21:12:38.749" v="3236" actId="1036"/>
          <ac:spMkLst>
            <pc:docMk/>
            <pc:sldMk cId="3203934307" sldId="352"/>
            <ac:spMk id="13" creationId="{074515BD-8691-CF85-1328-6FC0C5E78C1A}"/>
          </ac:spMkLst>
        </pc:spChg>
        <pc:spChg chg="add mod">
          <ac:chgData name="Homero Luis Puello Galarcio" userId="18477fc33ece1123" providerId="LiveId" clId="{A10F6CB6-F808-4098-9531-03D51B26E99B}" dt="2025-08-24T21:12:38.749" v="3236" actId="1036"/>
          <ac:spMkLst>
            <pc:docMk/>
            <pc:sldMk cId="3203934307" sldId="352"/>
            <ac:spMk id="14" creationId="{2B8CDA54-8CFF-3233-1EEE-B3EE9B1DCB6B}"/>
          </ac:spMkLst>
        </pc:spChg>
        <pc:spChg chg="add mod">
          <ac:chgData name="Homero Luis Puello Galarcio" userId="18477fc33ece1123" providerId="LiveId" clId="{A10F6CB6-F808-4098-9531-03D51B26E99B}" dt="2025-08-24T21:12:38.749" v="3236" actId="1036"/>
          <ac:spMkLst>
            <pc:docMk/>
            <pc:sldMk cId="3203934307" sldId="352"/>
            <ac:spMk id="15" creationId="{201ED85F-7C49-B257-3E4C-EAE735356A52}"/>
          </ac:spMkLst>
        </pc:spChg>
        <pc:spChg chg="add mod">
          <ac:chgData name="Homero Luis Puello Galarcio" userId="18477fc33ece1123" providerId="LiveId" clId="{A10F6CB6-F808-4098-9531-03D51B26E99B}" dt="2025-08-24T21:12:38.749" v="3236" actId="1036"/>
          <ac:spMkLst>
            <pc:docMk/>
            <pc:sldMk cId="3203934307" sldId="352"/>
            <ac:spMk id="16" creationId="{84EFDAA8-DBF9-B4E2-44BF-AB66E72729A4}"/>
          </ac:spMkLst>
        </pc:spChg>
        <pc:spChg chg="add mod">
          <ac:chgData name="Homero Luis Puello Galarcio" userId="18477fc33ece1123" providerId="LiveId" clId="{A10F6CB6-F808-4098-9531-03D51B26E99B}" dt="2025-08-24T21:12:38.749" v="3236" actId="1036"/>
          <ac:spMkLst>
            <pc:docMk/>
            <pc:sldMk cId="3203934307" sldId="352"/>
            <ac:spMk id="17" creationId="{985C4F49-F585-09CA-F499-513D3FC6B8EB}"/>
          </ac:spMkLst>
        </pc:spChg>
        <pc:spChg chg="add mod">
          <ac:chgData name="Homero Luis Puello Galarcio" userId="18477fc33ece1123" providerId="LiveId" clId="{A10F6CB6-F808-4098-9531-03D51B26E99B}" dt="2025-08-24T21:12:38.749" v="3236" actId="1036"/>
          <ac:spMkLst>
            <pc:docMk/>
            <pc:sldMk cId="3203934307" sldId="352"/>
            <ac:spMk id="18" creationId="{228BC32B-EC34-6E9F-EE59-A08E9C52B5AF}"/>
          </ac:spMkLst>
        </pc:spChg>
        <pc:spChg chg="add mod">
          <ac:chgData name="Homero Luis Puello Galarcio" userId="18477fc33ece1123" providerId="LiveId" clId="{A10F6CB6-F808-4098-9531-03D51B26E99B}" dt="2025-08-24T21:12:38.749" v="3236" actId="1036"/>
          <ac:spMkLst>
            <pc:docMk/>
            <pc:sldMk cId="3203934307" sldId="352"/>
            <ac:spMk id="19" creationId="{61928C62-7956-D86E-F6BF-FC65920880ED}"/>
          </ac:spMkLst>
        </pc:spChg>
        <pc:spChg chg="add mod">
          <ac:chgData name="Homero Luis Puello Galarcio" userId="18477fc33ece1123" providerId="LiveId" clId="{A10F6CB6-F808-4098-9531-03D51B26E99B}" dt="2025-08-24T21:11:38.766" v="3181"/>
          <ac:spMkLst>
            <pc:docMk/>
            <pc:sldMk cId="3203934307" sldId="352"/>
            <ac:spMk id="20" creationId="{64508CC3-722A-1A16-B8B2-903CF14FF78A}"/>
          </ac:spMkLst>
        </pc:spChg>
        <pc:spChg chg="mod">
          <ac:chgData name="Homero Luis Puello Galarcio" userId="18477fc33ece1123" providerId="LiveId" clId="{A10F6CB6-F808-4098-9531-03D51B26E99B}" dt="2025-08-24T21:12:33.359" v="3226" actId="1036"/>
          <ac:spMkLst>
            <pc:docMk/>
            <pc:sldMk cId="3203934307" sldId="352"/>
            <ac:spMk id="21" creationId="{F513E76A-1447-F29A-9F43-62117E565E49}"/>
          </ac:spMkLst>
        </pc:spChg>
        <pc:spChg chg="add mod">
          <ac:chgData name="Homero Luis Puello Galarcio" userId="18477fc33ece1123" providerId="LiveId" clId="{A10F6CB6-F808-4098-9531-03D51B26E99B}" dt="2025-08-24T21:12:44.536" v="3245" actId="1036"/>
          <ac:spMkLst>
            <pc:docMk/>
            <pc:sldMk cId="3203934307" sldId="352"/>
            <ac:spMk id="22" creationId="{F969F018-FC0F-55A8-27A7-E0D1B404365E}"/>
          </ac:spMkLst>
        </pc:spChg>
        <pc:spChg chg="mod">
          <ac:chgData name="Homero Luis Puello Galarcio" userId="18477fc33ece1123" providerId="LiveId" clId="{A10F6CB6-F808-4098-9531-03D51B26E99B}" dt="2025-08-24T21:12:44.536" v="3245" actId="1036"/>
          <ac:spMkLst>
            <pc:docMk/>
            <pc:sldMk cId="3203934307" sldId="352"/>
            <ac:spMk id="23" creationId="{AE39910C-840C-6CA0-ADE6-CE4EEBC143CF}"/>
          </ac:spMkLst>
        </pc:spChg>
        <pc:spChg chg="add mod">
          <ac:chgData name="Homero Luis Puello Galarcio" userId="18477fc33ece1123" providerId="LiveId" clId="{A10F6CB6-F808-4098-9531-03D51B26E99B}" dt="2025-08-24T21:12:44.536" v="3245" actId="1036"/>
          <ac:spMkLst>
            <pc:docMk/>
            <pc:sldMk cId="3203934307" sldId="352"/>
            <ac:spMk id="24" creationId="{CB63E717-9AEF-9F4A-9645-8335722045CA}"/>
          </ac:spMkLst>
        </pc:spChg>
        <pc:spChg chg="mod">
          <ac:chgData name="Homero Luis Puello Galarcio" userId="18477fc33ece1123" providerId="LiveId" clId="{A10F6CB6-F808-4098-9531-03D51B26E99B}" dt="2025-08-24T21:12:44.536" v="3245" actId="1036"/>
          <ac:spMkLst>
            <pc:docMk/>
            <pc:sldMk cId="3203934307" sldId="352"/>
            <ac:spMk id="25" creationId="{958B89AD-CEBA-1278-8660-6092C1781BA1}"/>
          </ac:spMkLst>
        </pc:spChg>
        <pc:picChg chg="del">
          <ac:chgData name="Homero Luis Puello Galarcio" userId="18477fc33ece1123" providerId="LiveId" clId="{A10F6CB6-F808-4098-9531-03D51B26E99B}" dt="2025-08-24T21:11:00.422" v="3092" actId="478"/>
          <ac:picMkLst>
            <pc:docMk/>
            <pc:sldMk cId="3203934307" sldId="352"/>
            <ac:picMk id="8" creationId="{0364D23E-ACB1-0FD0-CBDE-06829C049609}"/>
          </ac:picMkLst>
        </pc:picChg>
        <pc:picChg chg="mod">
          <ac:chgData name="Homero Luis Puello Galarcio" userId="18477fc33ece1123" providerId="LiveId" clId="{A10F6CB6-F808-4098-9531-03D51B26E99B}" dt="2025-08-24T21:11:44.092" v="3182" actId="1076"/>
          <ac:picMkLst>
            <pc:docMk/>
            <pc:sldMk cId="3203934307" sldId="352"/>
            <ac:picMk id="26" creationId="{F7F1942F-0C89-21DD-83B6-4489089DD3C8}"/>
          </ac:picMkLst>
        </pc:picChg>
      </pc:sldChg>
      <pc:sldChg chg="addSp delSp modSp add mod ord delAnim">
        <pc:chgData name="Homero Luis Puello Galarcio" userId="18477fc33ece1123" providerId="LiveId" clId="{A10F6CB6-F808-4098-9531-03D51B26E99B}" dt="2025-08-24T21:21:32.576" v="3452" actId="1036"/>
        <pc:sldMkLst>
          <pc:docMk/>
          <pc:sldMk cId="1390429466" sldId="353"/>
        </pc:sldMkLst>
        <pc:spChg chg="add mod">
          <ac:chgData name="Homero Luis Puello Galarcio" userId="18477fc33ece1123" providerId="LiveId" clId="{A10F6CB6-F808-4098-9531-03D51B26E99B}" dt="2025-08-24T21:16:46.530" v="3385" actId="1076"/>
          <ac:spMkLst>
            <pc:docMk/>
            <pc:sldMk cId="1390429466" sldId="353"/>
            <ac:spMk id="2" creationId="{79B912B2-1142-BF5A-98BC-7AEFE72250FB}"/>
          </ac:spMkLst>
        </pc:spChg>
        <pc:spChg chg="add mod">
          <ac:chgData name="Homero Luis Puello Galarcio" userId="18477fc33ece1123" providerId="LiveId" clId="{A10F6CB6-F808-4098-9531-03D51B26E99B}" dt="2025-08-24T21:21:32.576" v="3452" actId="1036"/>
          <ac:spMkLst>
            <pc:docMk/>
            <pc:sldMk cId="1390429466" sldId="353"/>
            <ac:spMk id="3" creationId="{60C9CD88-5A4B-1021-386E-268E7FEC6DA0}"/>
          </ac:spMkLst>
        </pc:spChg>
        <pc:spChg chg="del">
          <ac:chgData name="Homero Luis Puello Galarcio" userId="18477fc33ece1123" providerId="LiveId" clId="{A10F6CB6-F808-4098-9531-03D51B26E99B}" dt="2025-08-24T21:13:30.783" v="3250" actId="478"/>
          <ac:spMkLst>
            <pc:docMk/>
            <pc:sldMk cId="1390429466" sldId="353"/>
            <ac:spMk id="4" creationId="{DD457885-0AB2-19D5-DCA1-55557967B995}"/>
          </ac:spMkLst>
        </pc:spChg>
        <pc:spChg chg="del">
          <ac:chgData name="Homero Luis Puello Galarcio" userId="18477fc33ece1123" providerId="LiveId" clId="{A10F6CB6-F808-4098-9531-03D51B26E99B}" dt="2025-08-24T21:13:30.783" v="3250" actId="478"/>
          <ac:spMkLst>
            <pc:docMk/>
            <pc:sldMk cId="1390429466" sldId="353"/>
            <ac:spMk id="5" creationId="{D883AE70-13FD-E92B-2C06-A7CCEF38EB3A}"/>
          </ac:spMkLst>
        </pc:spChg>
        <pc:spChg chg="add mod">
          <ac:chgData name="Homero Luis Puello Galarcio" userId="18477fc33ece1123" providerId="LiveId" clId="{A10F6CB6-F808-4098-9531-03D51B26E99B}" dt="2025-08-24T21:21:32.576" v="3452" actId="1036"/>
          <ac:spMkLst>
            <pc:docMk/>
            <pc:sldMk cId="1390429466" sldId="353"/>
            <ac:spMk id="6" creationId="{8D74AFB9-ED2E-8640-C595-087071EA6980}"/>
          </ac:spMkLst>
        </pc:spChg>
        <pc:spChg chg="del">
          <ac:chgData name="Homero Luis Puello Galarcio" userId="18477fc33ece1123" providerId="LiveId" clId="{A10F6CB6-F808-4098-9531-03D51B26E99B}" dt="2025-08-24T21:13:30.783" v="3250" actId="478"/>
          <ac:spMkLst>
            <pc:docMk/>
            <pc:sldMk cId="1390429466" sldId="353"/>
            <ac:spMk id="10" creationId="{F79BEE62-F551-831B-C361-415AEA64B9D5}"/>
          </ac:spMkLst>
        </pc:spChg>
        <pc:spChg chg="del">
          <ac:chgData name="Homero Luis Puello Galarcio" userId="18477fc33ece1123" providerId="LiveId" clId="{A10F6CB6-F808-4098-9531-03D51B26E99B}" dt="2025-08-24T21:13:30.783" v="3250" actId="478"/>
          <ac:spMkLst>
            <pc:docMk/>
            <pc:sldMk cId="1390429466" sldId="353"/>
            <ac:spMk id="11" creationId="{F5D5FFE4-42B6-27C8-FB3F-EC652B0E9954}"/>
          </ac:spMkLst>
        </pc:spChg>
        <pc:spChg chg="del">
          <ac:chgData name="Homero Luis Puello Galarcio" userId="18477fc33ece1123" providerId="LiveId" clId="{A10F6CB6-F808-4098-9531-03D51B26E99B}" dt="2025-08-24T21:13:30.783" v="3250" actId="478"/>
          <ac:spMkLst>
            <pc:docMk/>
            <pc:sldMk cId="1390429466" sldId="353"/>
            <ac:spMk id="12" creationId="{A32A6F0B-0C89-62F5-F074-42548F9DD6B4}"/>
          </ac:spMkLst>
        </pc:spChg>
        <pc:spChg chg="del">
          <ac:chgData name="Homero Luis Puello Galarcio" userId="18477fc33ece1123" providerId="LiveId" clId="{A10F6CB6-F808-4098-9531-03D51B26E99B}" dt="2025-08-24T21:13:30.783" v="3250" actId="478"/>
          <ac:spMkLst>
            <pc:docMk/>
            <pc:sldMk cId="1390429466" sldId="353"/>
            <ac:spMk id="13" creationId="{B5F8F2DB-D2B4-0203-3D6D-CD6357527303}"/>
          </ac:spMkLst>
        </pc:spChg>
        <pc:spChg chg="add mod">
          <ac:chgData name="Homero Luis Puello Galarcio" userId="18477fc33ece1123" providerId="LiveId" clId="{A10F6CB6-F808-4098-9531-03D51B26E99B}" dt="2025-08-24T21:21:32.576" v="3452" actId="1036"/>
          <ac:spMkLst>
            <pc:docMk/>
            <pc:sldMk cId="1390429466" sldId="353"/>
            <ac:spMk id="15" creationId="{2A0C27E4-A022-D73C-ACD7-BD42D4197739}"/>
          </ac:spMkLst>
        </pc:spChg>
        <pc:spChg chg="add mod">
          <ac:chgData name="Homero Luis Puello Galarcio" userId="18477fc33ece1123" providerId="LiveId" clId="{A10F6CB6-F808-4098-9531-03D51B26E99B}" dt="2025-08-24T21:21:32.576" v="3452" actId="1036"/>
          <ac:spMkLst>
            <pc:docMk/>
            <pc:sldMk cId="1390429466" sldId="353"/>
            <ac:spMk id="16" creationId="{31AB26ED-C5EE-694D-7932-6008B7A6AA7D}"/>
          </ac:spMkLst>
        </pc:spChg>
        <pc:spChg chg="add mod">
          <ac:chgData name="Homero Luis Puello Galarcio" userId="18477fc33ece1123" providerId="LiveId" clId="{A10F6CB6-F808-4098-9531-03D51B26E99B}" dt="2025-08-24T21:21:32.576" v="3452" actId="1036"/>
          <ac:spMkLst>
            <pc:docMk/>
            <pc:sldMk cId="1390429466" sldId="353"/>
            <ac:spMk id="17" creationId="{5F871919-1573-4604-4E9F-55817640B6E9}"/>
          </ac:spMkLst>
        </pc:spChg>
        <pc:spChg chg="add mod">
          <ac:chgData name="Homero Luis Puello Galarcio" userId="18477fc33ece1123" providerId="LiveId" clId="{A10F6CB6-F808-4098-9531-03D51B26E99B}" dt="2025-08-24T21:21:32.576" v="3452" actId="1036"/>
          <ac:spMkLst>
            <pc:docMk/>
            <pc:sldMk cId="1390429466" sldId="353"/>
            <ac:spMk id="18" creationId="{6565F773-CF6D-597E-5489-D61B59B8919A}"/>
          </ac:spMkLst>
        </pc:spChg>
        <pc:spChg chg="mod">
          <ac:chgData name="Homero Luis Puello Galarcio" userId="18477fc33ece1123" providerId="LiveId" clId="{A10F6CB6-F808-4098-9531-03D51B26E99B}" dt="2025-08-24T21:21:32.576" v="3452" actId="1036"/>
          <ac:spMkLst>
            <pc:docMk/>
            <pc:sldMk cId="1390429466" sldId="353"/>
            <ac:spMk id="19" creationId="{80E8E22D-2DD2-4B33-70C2-A2133181C0C9}"/>
          </ac:spMkLst>
        </pc:spChg>
        <pc:spChg chg="add mod">
          <ac:chgData name="Homero Luis Puello Galarcio" userId="18477fc33ece1123" providerId="LiveId" clId="{A10F6CB6-F808-4098-9531-03D51B26E99B}" dt="2025-08-24T21:21:32.576" v="3452" actId="1036"/>
          <ac:spMkLst>
            <pc:docMk/>
            <pc:sldMk cId="1390429466" sldId="353"/>
            <ac:spMk id="20" creationId="{C40C2B17-5C5D-C4F4-BD83-09A9FA3E4087}"/>
          </ac:spMkLst>
        </pc:spChg>
        <pc:spChg chg="add mod">
          <ac:chgData name="Homero Luis Puello Galarcio" userId="18477fc33ece1123" providerId="LiveId" clId="{A10F6CB6-F808-4098-9531-03D51B26E99B}" dt="2025-08-24T21:21:32.576" v="3452" actId="1036"/>
          <ac:spMkLst>
            <pc:docMk/>
            <pc:sldMk cId="1390429466" sldId="353"/>
            <ac:spMk id="21" creationId="{5581B21D-DFA6-BD9A-346B-35DD022873E9}"/>
          </ac:spMkLst>
        </pc:spChg>
        <pc:spChg chg="add mod">
          <ac:chgData name="Homero Luis Puello Galarcio" userId="18477fc33ece1123" providerId="LiveId" clId="{A10F6CB6-F808-4098-9531-03D51B26E99B}" dt="2025-08-24T21:15:52.246" v="3361" actId="1038"/>
          <ac:spMkLst>
            <pc:docMk/>
            <pc:sldMk cId="1390429466" sldId="353"/>
            <ac:spMk id="22" creationId="{1A9149BB-18E9-04B4-D969-5AC9D48B3BEF}"/>
          </ac:spMkLst>
        </pc:spChg>
        <pc:picChg chg="del">
          <ac:chgData name="Homero Luis Puello Galarcio" userId="18477fc33ece1123" providerId="LiveId" clId="{A10F6CB6-F808-4098-9531-03D51B26E99B}" dt="2025-08-24T21:13:30.783" v="3250" actId="478"/>
          <ac:picMkLst>
            <pc:docMk/>
            <pc:sldMk cId="1390429466" sldId="353"/>
            <ac:picMk id="14" creationId="{2876D8A7-3A57-25A5-0A92-73D8691E0AF4}"/>
          </ac:picMkLst>
        </pc:picChg>
        <pc:picChg chg="add mod">
          <ac:chgData name="Homero Luis Puello Galarcio" userId="18477fc33ece1123" providerId="LiveId" clId="{A10F6CB6-F808-4098-9531-03D51B26E99B}" dt="2025-08-24T21:16:39.684" v="3384" actId="1035"/>
          <ac:picMkLst>
            <pc:docMk/>
            <pc:sldMk cId="1390429466" sldId="353"/>
            <ac:picMk id="23" creationId="{D066AA30-4EAF-65D6-8D68-495A370646BC}"/>
          </ac:picMkLst>
        </pc:picChg>
      </pc:sldChg>
      <pc:sldChg chg="addSp delSp modSp add mod ord delAnim">
        <pc:chgData name="Homero Luis Puello Galarcio" userId="18477fc33ece1123" providerId="LiveId" clId="{A10F6CB6-F808-4098-9531-03D51B26E99B}" dt="2025-08-24T21:19:12.691" v="3438" actId="1038"/>
        <pc:sldMkLst>
          <pc:docMk/>
          <pc:sldMk cId="1834666246" sldId="354"/>
        </pc:sldMkLst>
        <pc:spChg chg="add mod">
          <ac:chgData name="Homero Luis Puello Galarcio" userId="18477fc33ece1123" providerId="LiveId" clId="{A10F6CB6-F808-4098-9531-03D51B26E99B}" dt="2025-08-24T21:17:39.330" v="3392"/>
          <ac:spMkLst>
            <pc:docMk/>
            <pc:sldMk cId="1834666246" sldId="354"/>
            <ac:spMk id="2" creationId="{A721C75B-E8F1-9F1E-768C-67692676F4BE}"/>
          </ac:spMkLst>
        </pc:spChg>
        <pc:spChg chg="add mod">
          <ac:chgData name="Homero Luis Puello Galarcio" userId="18477fc33ece1123" providerId="LiveId" clId="{A10F6CB6-F808-4098-9531-03D51B26E99B}" dt="2025-08-24T21:18:51.493" v="3431" actId="14100"/>
          <ac:spMkLst>
            <pc:docMk/>
            <pc:sldMk cId="1834666246" sldId="354"/>
            <ac:spMk id="4" creationId="{ADE2328F-46EA-D439-8E23-7D355B03DB6F}"/>
          </ac:spMkLst>
        </pc:spChg>
        <pc:spChg chg="del">
          <ac:chgData name="Homero Luis Puello Galarcio" userId="18477fc33ece1123" providerId="LiveId" clId="{A10F6CB6-F808-4098-9531-03D51B26E99B}" dt="2025-08-24T21:17:28.131" v="3390" actId="478"/>
          <ac:spMkLst>
            <pc:docMk/>
            <pc:sldMk cId="1834666246" sldId="354"/>
            <ac:spMk id="11" creationId="{032BAFCF-CC6B-5483-69F4-1D095E6A441D}"/>
          </ac:spMkLst>
        </pc:spChg>
        <pc:spChg chg="del">
          <ac:chgData name="Homero Luis Puello Galarcio" userId="18477fc33ece1123" providerId="LiveId" clId="{A10F6CB6-F808-4098-9531-03D51B26E99B}" dt="2025-08-24T21:17:28.131" v="3390" actId="478"/>
          <ac:spMkLst>
            <pc:docMk/>
            <pc:sldMk cId="1834666246" sldId="354"/>
            <ac:spMk id="15" creationId="{185C84E5-6EC0-4C1B-86B9-B82DBCDDEE62}"/>
          </ac:spMkLst>
        </pc:spChg>
        <pc:spChg chg="del">
          <ac:chgData name="Homero Luis Puello Galarcio" userId="18477fc33ece1123" providerId="LiveId" clId="{A10F6CB6-F808-4098-9531-03D51B26E99B}" dt="2025-08-24T21:17:28.131" v="3390" actId="478"/>
          <ac:spMkLst>
            <pc:docMk/>
            <pc:sldMk cId="1834666246" sldId="354"/>
            <ac:spMk id="16" creationId="{328761F6-852C-461A-AD80-2E33DC4F445D}"/>
          </ac:spMkLst>
        </pc:spChg>
        <pc:spChg chg="del">
          <ac:chgData name="Homero Luis Puello Galarcio" userId="18477fc33ece1123" providerId="LiveId" clId="{A10F6CB6-F808-4098-9531-03D51B26E99B}" dt="2025-08-24T21:17:28.131" v="3390" actId="478"/>
          <ac:spMkLst>
            <pc:docMk/>
            <pc:sldMk cId="1834666246" sldId="354"/>
            <ac:spMk id="18" creationId="{854706DD-9B7D-28D8-82C5-D5A30E61C814}"/>
          </ac:spMkLst>
        </pc:spChg>
        <pc:spChg chg="del">
          <ac:chgData name="Homero Luis Puello Galarcio" userId="18477fc33ece1123" providerId="LiveId" clId="{A10F6CB6-F808-4098-9531-03D51B26E99B}" dt="2025-08-24T21:17:28.131" v="3390" actId="478"/>
          <ac:spMkLst>
            <pc:docMk/>
            <pc:sldMk cId="1834666246" sldId="354"/>
            <ac:spMk id="19" creationId="{7EFC092B-CEB3-0202-1D8E-685E46777D4C}"/>
          </ac:spMkLst>
        </pc:spChg>
        <pc:spChg chg="del">
          <ac:chgData name="Homero Luis Puello Galarcio" userId="18477fc33ece1123" providerId="LiveId" clId="{A10F6CB6-F808-4098-9531-03D51B26E99B}" dt="2025-08-24T21:17:28.131" v="3390" actId="478"/>
          <ac:spMkLst>
            <pc:docMk/>
            <pc:sldMk cId="1834666246" sldId="354"/>
            <ac:spMk id="20" creationId="{C2A85061-21AD-C331-9438-8E1EB2CB710F}"/>
          </ac:spMkLst>
        </pc:spChg>
        <pc:spChg chg="del">
          <ac:chgData name="Homero Luis Puello Galarcio" userId="18477fc33ece1123" providerId="LiveId" clId="{A10F6CB6-F808-4098-9531-03D51B26E99B}" dt="2025-08-24T21:17:28.131" v="3390" actId="478"/>
          <ac:spMkLst>
            <pc:docMk/>
            <pc:sldMk cId="1834666246" sldId="354"/>
            <ac:spMk id="22" creationId="{90C278B5-6279-AE05-2340-37FCE42C0E98}"/>
          </ac:spMkLst>
        </pc:spChg>
        <pc:spChg chg="del">
          <ac:chgData name="Homero Luis Puello Galarcio" userId="18477fc33ece1123" providerId="LiveId" clId="{A10F6CB6-F808-4098-9531-03D51B26E99B}" dt="2025-08-24T21:17:28.131" v="3390" actId="478"/>
          <ac:spMkLst>
            <pc:docMk/>
            <pc:sldMk cId="1834666246" sldId="354"/>
            <ac:spMk id="23" creationId="{4EFBD9D4-2848-411F-2ECD-242C539FCFBF}"/>
          </ac:spMkLst>
        </pc:spChg>
        <pc:spChg chg="del">
          <ac:chgData name="Homero Luis Puello Galarcio" userId="18477fc33ece1123" providerId="LiveId" clId="{A10F6CB6-F808-4098-9531-03D51B26E99B}" dt="2025-08-24T21:17:28.131" v="3390" actId="478"/>
          <ac:spMkLst>
            <pc:docMk/>
            <pc:sldMk cId="1834666246" sldId="354"/>
            <ac:spMk id="24" creationId="{A7AA2370-9306-E0BD-DFDD-7AF294519C1F}"/>
          </ac:spMkLst>
        </pc:spChg>
        <pc:spChg chg="del">
          <ac:chgData name="Homero Luis Puello Galarcio" userId="18477fc33ece1123" providerId="LiveId" clId="{A10F6CB6-F808-4098-9531-03D51B26E99B}" dt="2025-08-24T21:17:28.131" v="3390" actId="478"/>
          <ac:spMkLst>
            <pc:docMk/>
            <pc:sldMk cId="1834666246" sldId="354"/>
            <ac:spMk id="25" creationId="{E748B797-BA58-41E7-8BB3-B6C6797FAF1F}"/>
          </ac:spMkLst>
        </pc:spChg>
        <pc:picChg chg="add mod">
          <ac:chgData name="Homero Luis Puello Galarcio" userId="18477fc33ece1123" providerId="LiveId" clId="{A10F6CB6-F808-4098-9531-03D51B26E99B}" dt="2025-08-24T21:19:12.691" v="3438" actId="1038"/>
          <ac:picMkLst>
            <pc:docMk/>
            <pc:sldMk cId="1834666246" sldId="354"/>
            <ac:picMk id="3" creationId="{641E367A-17E0-A365-500D-7E9196136490}"/>
          </ac:picMkLst>
        </pc:picChg>
        <pc:picChg chg="del">
          <ac:chgData name="Homero Luis Puello Galarcio" userId="18477fc33ece1123" providerId="LiveId" clId="{A10F6CB6-F808-4098-9531-03D51B26E99B}" dt="2025-08-24T21:17:29.933" v="3391" actId="478"/>
          <ac:picMkLst>
            <pc:docMk/>
            <pc:sldMk cId="1834666246" sldId="354"/>
            <ac:picMk id="10" creationId="{82AEB293-AB45-6A2C-42B7-041E7BC81BB0}"/>
          </ac:picMkLst>
        </pc:picChg>
        <pc:picChg chg="mod">
          <ac:chgData name="Homero Luis Puello Galarcio" userId="18477fc33ece1123" providerId="LiveId" clId="{A10F6CB6-F808-4098-9531-03D51B26E99B}" dt="2025-08-24T21:17:45.773" v="3393" actId="1076"/>
          <ac:picMkLst>
            <pc:docMk/>
            <pc:sldMk cId="1834666246" sldId="354"/>
            <ac:picMk id="26" creationId="{3C049F6F-627B-FEE8-B61A-D149969D8CC2}"/>
          </ac:picMkLst>
        </pc:picChg>
      </pc:sldChg>
      <pc:sldChg chg="addSp delSp modSp add mod ord modAnim">
        <pc:chgData name="Homero Luis Puello Galarcio" userId="18477fc33ece1123" providerId="LiveId" clId="{A10F6CB6-F808-4098-9531-03D51B26E99B}" dt="2025-08-24T21:32:08.046" v="3887" actId="1037"/>
        <pc:sldMkLst>
          <pc:docMk/>
          <pc:sldMk cId="1831760123" sldId="355"/>
        </pc:sldMkLst>
        <pc:spChg chg="del">
          <ac:chgData name="Homero Luis Puello Galarcio" userId="18477fc33ece1123" providerId="LiveId" clId="{A10F6CB6-F808-4098-9531-03D51B26E99B}" dt="2025-08-24T21:24:39.681" v="3456" actId="478"/>
          <ac:spMkLst>
            <pc:docMk/>
            <pc:sldMk cId="1831760123" sldId="355"/>
            <ac:spMk id="2" creationId="{BAD57F84-4420-3605-5D63-AA20E756C5E4}"/>
          </ac:spMkLst>
        </pc:spChg>
        <pc:spChg chg="add mod">
          <ac:chgData name="Homero Luis Puello Galarcio" userId="18477fc33ece1123" providerId="LiveId" clId="{A10F6CB6-F808-4098-9531-03D51B26E99B}" dt="2025-08-24T21:32:08.046" v="3887" actId="1037"/>
          <ac:spMkLst>
            <pc:docMk/>
            <pc:sldMk cId="1831760123" sldId="355"/>
            <ac:spMk id="4" creationId="{B2B5C859-4324-0510-BB42-748FEED31DB6}"/>
          </ac:spMkLst>
        </pc:spChg>
        <pc:spChg chg="del">
          <ac:chgData name="Homero Luis Puello Galarcio" userId="18477fc33ece1123" providerId="LiveId" clId="{A10F6CB6-F808-4098-9531-03D51B26E99B}" dt="2025-08-24T21:24:39.681" v="3456" actId="478"/>
          <ac:spMkLst>
            <pc:docMk/>
            <pc:sldMk cId="1831760123" sldId="355"/>
            <ac:spMk id="5" creationId="{E6A83E0A-5D93-7787-B2AE-336A694617FD}"/>
          </ac:spMkLst>
        </pc:spChg>
        <pc:spChg chg="add mod">
          <ac:chgData name="Homero Luis Puello Galarcio" userId="18477fc33ece1123" providerId="LiveId" clId="{A10F6CB6-F808-4098-9531-03D51B26E99B}" dt="2025-08-24T21:30:48.186" v="3792" actId="1038"/>
          <ac:spMkLst>
            <pc:docMk/>
            <pc:sldMk cId="1831760123" sldId="355"/>
            <ac:spMk id="6" creationId="{87959E80-108B-32D3-6E78-5CCFFBF49118}"/>
          </ac:spMkLst>
        </pc:spChg>
        <pc:spChg chg="add mod">
          <ac:chgData name="Homero Luis Puello Galarcio" userId="18477fc33ece1123" providerId="LiveId" clId="{A10F6CB6-F808-4098-9531-03D51B26E99B}" dt="2025-08-24T21:31:40.703" v="3874" actId="20577"/>
          <ac:spMkLst>
            <pc:docMk/>
            <pc:sldMk cId="1831760123" sldId="355"/>
            <ac:spMk id="7" creationId="{209AA59E-E0D0-4A2D-D236-32C8905E2EFA}"/>
          </ac:spMkLst>
        </pc:spChg>
        <pc:spChg chg="add mod">
          <ac:chgData name="Homero Luis Puello Galarcio" userId="18477fc33ece1123" providerId="LiveId" clId="{A10F6CB6-F808-4098-9531-03D51B26E99B}" dt="2025-08-24T21:30:48.186" v="3792" actId="1038"/>
          <ac:spMkLst>
            <pc:docMk/>
            <pc:sldMk cId="1831760123" sldId="355"/>
            <ac:spMk id="8" creationId="{5C42CDBE-E20F-5AD2-AD83-3B443B8EB51F}"/>
          </ac:spMkLst>
        </pc:spChg>
        <pc:spChg chg="add mod">
          <ac:chgData name="Homero Luis Puello Galarcio" userId="18477fc33ece1123" providerId="LiveId" clId="{A10F6CB6-F808-4098-9531-03D51B26E99B}" dt="2025-08-24T21:30:48.186" v="3792" actId="1038"/>
          <ac:spMkLst>
            <pc:docMk/>
            <pc:sldMk cId="1831760123" sldId="355"/>
            <ac:spMk id="9" creationId="{85252155-7479-C8DC-15E5-3049DBD6CA30}"/>
          </ac:spMkLst>
        </pc:spChg>
        <pc:spChg chg="add mod">
          <ac:chgData name="Homero Luis Puello Galarcio" userId="18477fc33ece1123" providerId="LiveId" clId="{A10F6CB6-F808-4098-9531-03D51B26E99B}" dt="2025-08-24T21:30:48.186" v="3792" actId="1038"/>
          <ac:spMkLst>
            <pc:docMk/>
            <pc:sldMk cId="1831760123" sldId="355"/>
            <ac:spMk id="10" creationId="{C2810F10-871E-50DF-0F99-5C4B66B674FF}"/>
          </ac:spMkLst>
        </pc:spChg>
        <pc:spChg chg="add mod">
          <ac:chgData name="Homero Luis Puello Galarcio" userId="18477fc33ece1123" providerId="LiveId" clId="{A10F6CB6-F808-4098-9531-03D51B26E99B}" dt="2025-08-24T21:30:48.186" v="3792" actId="1038"/>
          <ac:spMkLst>
            <pc:docMk/>
            <pc:sldMk cId="1831760123" sldId="355"/>
            <ac:spMk id="11" creationId="{092FBA94-3D22-F622-60DF-7C4C72B9574C}"/>
          </ac:spMkLst>
        </pc:spChg>
        <pc:spChg chg="add mod">
          <ac:chgData name="Homero Luis Puello Galarcio" userId="18477fc33ece1123" providerId="LiveId" clId="{A10F6CB6-F808-4098-9531-03D51B26E99B}" dt="2025-08-24T21:31:51.297" v="3883" actId="1038"/>
          <ac:spMkLst>
            <pc:docMk/>
            <pc:sldMk cId="1831760123" sldId="355"/>
            <ac:spMk id="13" creationId="{27898E3F-24A9-859F-8167-C51DA1E641D4}"/>
          </ac:spMkLst>
        </pc:spChg>
        <pc:picChg chg="del">
          <ac:chgData name="Homero Luis Puello Galarcio" userId="18477fc33ece1123" providerId="LiveId" clId="{A10F6CB6-F808-4098-9531-03D51B26E99B}" dt="2025-08-24T21:24:39.681" v="3456" actId="478"/>
          <ac:picMkLst>
            <pc:docMk/>
            <pc:sldMk cId="1831760123" sldId="355"/>
            <ac:picMk id="3" creationId="{F6E1A64A-42BB-40CB-D6B3-B523A83D55DB}"/>
          </ac:picMkLst>
        </pc:picChg>
        <pc:picChg chg="add mod">
          <ac:chgData name="Homero Luis Puello Galarcio" userId="18477fc33ece1123" providerId="LiveId" clId="{A10F6CB6-F808-4098-9531-03D51B26E99B}" dt="2025-08-24T21:30:56.291" v="3845" actId="1037"/>
          <ac:picMkLst>
            <pc:docMk/>
            <pc:sldMk cId="1831760123" sldId="355"/>
            <ac:picMk id="12" creationId="{9B5A58D7-18EE-0838-39FA-F6000B4F3C38}"/>
          </ac:picMkLst>
        </pc:picChg>
      </pc:sldChg>
      <pc:sldChg chg="addSp delSp modSp add mod ord modAnim">
        <pc:chgData name="Homero Luis Puello Galarcio" userId="18477fc33ece1123" providerId="LiveId" clId="{A10F6CB6-F808-4098-9531-03D51B26E99B}" dt="2025-08-24T21:27:24.757" v="3613" actId="1037"/>
        <pc:sldMkLst>
          <pc:docMk/>
          <pc:sldMk cId="1088537605" sldId="356"/>
        </pc:sldMkLst>
        <pc:spChg chg="del">
          <ac:chgData name="Homero Luis Puello Galarcio" userId="18477fc33ece1123" providerId="LiveId" clId="{A10F6CB6-F808-4098-9531-03D51B26E99B}" dt="2025-08-24T21:26:10.801" v="3507" actId="478"/>
          <ac:spMkLst>
            <pc:docMk/>
            <pc:sldMk cId="1088537605" sldId="356"/>
            <ac:spMk id="2" creationId="{AE12C6CB-E609-624F-5BA6-BDBCF10EFA28}"/>
          </ac:spMkLst>
        </pc:spChg>
        <pc:spChg chg="mod">
          <ac:chgData name="Homero Luis Puello Galarcio" userId="18477fc33ece1123" providerId="LiveId" clId="{A10F6CB6-F808-4098-9531-03D51B26E99B}" dt="2025-08-24T21:27:15.839" v="3602" actId="1036"/>
          <ac:spMkLst>
            <pc:docMk/>
            <pc:sldMk cId="1088537605" sldId="356"/>
            <ac:spMk id="4" creationId="{FED6620F-6459-A4A0-D45E-9762908E4420}"/>
          </ac:spMkLst>
        </pc:spChg>
        <pc:spChg chg="del">
          <ac:chgData name="Homero Luis Puello Galarcio" userId="18477fc33ece1123" providerId="LiveId" clId="{A10F6CB6-F808-4098-9531-03D51B26E99B}" dt="2025-08-24T21:26:13.314" v="3508" actId="478"/>
          <ac:spMkLst>
            <pc:docMk/>
            <pc:sldMk cId="1088537605" sldId="356"/>
            <ac:spMk id="5" creationId="{1AD685FB-84F8-959E-BC0F-0A0B5B997B81}"/>
          </ac:spMkLst>
        </pc:spChg>
        <pc:spChg chg="add mod">
          <ac:chgData name="Homero Luis Puello Galarcio" userId="18477fc33ece1123" providerId="LiveId" clId="{A10F6CB6-F808-4098-9531-03D51B26E99B}" dt="2025-08-24T21:26:26.628" v="3539" actId="1037"/>
          <ac:spMkLst>
            <pc:docMk/>
            <pc:sldMk cId="1088537605" sldId="356"/>
            <ac:spMk id="6" creationId="{1DB287BD-A5D6-4C0C-DE5D-910931D35404}"/>
          </ac:spMkLst>
        </pc:spChg>
        <pc:spChg chg="add mod">
          <ac:chgData name="Homero Luis Puello Galarcio" userId="18477fc33ece1123" providerId="LiveId" clId="{A10F6CB6-F808-4098-9531-03D51B26E99B}" dt="2025-08-24T21:26:26.628" v="3539" actId="1037"/>
          <ac:spMkLst>
            <pc:docMk/>
            <pc:sldMk cId="1088537605" sldId="356"/>
            <ac:spMk id="7" creationId="{FBD524C0-0A96-8B2E-A66F-05EF33FF6E85}"/>
          </ac:spMkLst>
        </pc:spChg>
        <pc:spChg chg="add mod">
          <ac:chgData name="Homero Luis Puello Galarcio" userId="18477fc33ece1123" providerId="LiveId" clId="{A10F6CB6-F808-4098-9531-03D51B26E99B}" dt="2025-08-24T21:26:26.628" v="3539" actId="1037"/>
          <ac:spMkLst>
            <pc:docMk/>
            <pc:sldMk cId="1088537605" sldId="356"/>
            <ac:spMk id="8" creationId="{50930628-2A08-03B0-D931-0DF429429803}"/>
          </ac:spMkLst>
        </pc:spChg>
        <pc:spChg chg="add mod">
          <ac:chgData name="Homero Luis Puello Galarcio" userId="18477fc33ece1123" providerId="LiveId" clId="{A10F6CB6-F808-4098-9531-03D51B26E99B}" dt="2025-08-24T21:26:26.628" v="3539" actId="1037"/>
          <ac:spMkLst>
            <pc:docMk/>
            <pc:sldMk cId="1088537605" sldId="356"/>
            <ac:spMk id="10" creationId="{26F58D0A-88C9-A096-279E-308DA3847C10}"/>
          </ac:spMkLst>
        </pc:spChg>
        <pc:spChg chg="add mod">
          <ac:chgData name="Homero Luis Puello Galarcio" userId="18477fc33ece1123" providerId="LiveId" clId="{A10F6CB6-F808-4098-9531-03D51B26E99B}" dt="2025-08-24T21:26:26.628" v="3539" actId="1037"/>
          <ac:spMkLst>
            <pc:docMk/>
            <pc:sldMk cId="1088537605" sldId="356"/>
            <ac:spMk id="11" creationId="{95704D4D-DBD0-E4B2-562D-AD85F97D5A24}"/>
          </ac:spMkLst>
        </pc:spChg>
        <pc:spChg chg="add mod">
          <ac:chgData name="Homero Luis Puello Galarcio" userId="18477fc33ece1123" providerId="LiveId" clId="{A10F6CB6-F808-4098-9531-03D51B26E99B}" dt="2025-08-24T21:26:26.628" v="3539" actId="1037"/>
          <ac:spMkLst>
            <pc:docMk/>
            <pc:sldMk cId="1088537605" sldId="356"/>
            <ac:spMk id="12" creationId="{C9C05110-7B9C-A690-BAEA-CB394DAF0F99}"/>
          </ac:spMkLst>
        </pc:spChg>
        <pc:spChg chg="add mod">
          <ac:chgData name="Homero Luis Puello Galarcio" userId="18477fc33ece1123" providerId="LiveId" clId="{A10F6CB6-F808-4098-9531-03D51B26E99B}" dt="2025-08-24T21:26:26.628" v="3539" actId="1037"/>
          <ac:spMkLst>
            <pc:docMk/>
            <pc:sldMk cId="1088537605" sldId="356"/>
            <ac:spMk id="14" creationId="{12E8943B-E996-65A9-8595-AC8C56B8CE37}"/>
          </ac:spMkLst>
        </pc:spChg>
        <pc:spChg chg="add mod">
          <ac:chgData name="Homero Luis Puello Galarcio" userId="18477fc33ece1123" providerId="LiveId" clId="{A10F6CB6-F808-4098-9531-03D51B26E99B}" dt="2025-08-24T21:26:26.628" v="3539" actId="1037"/>
          <ac:spMkLst>
            <pc:docMk/>
            <pc:sldMk cId="1088537605" sldId="356"/>
            <ac:spMk id="16" creationId="{CBB5CBF6-B8E9-8C28-0B15-21CF4A7F1331}"/>
          </ac:spMkLst>
        </pc:spChg>
        <pc:spChg chg="add mod">
          <ac:chgData name="Homero Luis Puello Galarcio" userId="18477fc33ece1123" providerId="LiveId" clId="{A10F6CB6-F808-4098-9531-03D51B26E99B}" dt="2025-08-24T21:26:26.628" v="3539" actId="1037"/>
          <ac:spMkLst>
            <pc:docMk/>
            <pc:sldMk cId="1088537605" sldId="356"/>
            <ac:spMk id="17" creationId="{2CDC71AF-CA17-4EAE-DE95-208A97A3832A}"/>
          </ac:spMkLst>
        </pc:spChg>
        <pc:spChg chg="add mod">
          <ac:chgData name="Homero Luis Puello Galarcio" userId="18477fc33ece1123" providerId="LiveId" clId="{A10F6CB6-F808-4098-9531-03D51B26E99B}" dt="2025-08-24T21:27:24.757" v="3613" actId="1037"/>
          <ac:spMkLst>
            <pc:docMk/>
            <pc:sldMk cId="1088537605" sldId="356"/>
            <ac:spMk id="18" creationId="{183E89DA-7498-B37B-4328-22E3C9F10F23}"/>
          </ac:spMkLst>
        </pc:spChg>
        <pc:picChg chg="del">
          <ac:chgData name="Homero Luis Puello Galarcio" userId="18477fc33ece1123" providerId="LiveId" clId="{A10F6CB6-F808-4098-9531-03D51B26E99B}" dt="2025-08-24T21:26:07.415" v="3506" actId="478"/>
          <ac:picMkLst>
            <pc:docMk/>
            <pc:sldMk cId="1088537605" sldId="356"/>
            <ac:picMk id="3" creationId="{3B78EA5C-7E4D-A7DA-A073-91035A762C88}"/>
          </ac:picMkLst>
        </pc:picChg>
        <pc:picChg chg="add mod">
          <ac:chgData name="Homero Luis Puello Galarcio" userId="18477fc33ece1123" providerId="LiveId" clId="{A10F6CB6-F808-4098-9531-03D51B26E99B}" dt="2025-08-24T21:27:19.307" v="3610" actId="1036"/>
          <ac:picMkLst>
            <pc:docMk/>
            <pc:sldMk cId="1088537605" sldId="356"/>
            <ac:picMk id="19" creationId="{DB33211E-FDD7-4197-275E-3E780BDBD993}"/>
          </ac:picMkLst>
        </pc:picChg>
      </pc:sldChg>
      <pc:sldChg chg="addSp delSp modSp add mod ord modAnim">
        <pc:chgData name="Homero Luis Puello Galarcio" userId="18477fc33ece1123" providerId="LiveId" clId="{A10F6CB6-F808-4098-9531-03D51B26E99B}" dt="2025-08-24T21:32:17.371" v="3889" actId="1035"/>
        <pc:sldMkLst>
          <pc:docMk/>
          <pc:sldMk cId="3976078110" sldId="357"/>
        </pc:sldMkLst>
        <pc:spChg chg="del">
          <ac:chgData name="Homero Luis Puello Galarcio" userId="18477fc33ece1123" providerId="LiveId" clId="{A10F6CB6-F808-4098-9531-03D51B26E99B}" dt="2025-08-24T21:27:57.332" v="3618" actId="478"/>
          <ac:spMkLst>
            <pc:docMk/>
            <pc:sldMk cId="3976078110" sldId="357"/>
            <ac:spMk id="2" creationId="{ED3EE145-6F74-7E3E-50A9-546DA899DDD3}"/>
          </ac:spMkLst>
        </pc:spChg>
        <pc:spChg chg="del">
          <ac:chgData name="Homero Luis Puello Galarcio" userId="18477fc33ece1123" providerId="LiveId" clId="{A10F6CB6-F808-4098-9531-03D51B26E99B}" dt="2025-08-24T21:27:57.332" v="3618" actId="478"/>
          <ac:spMkLst>
            <pc:docMk/>
            <pc:sldMk cId="3976078110" sldId="357"/>
            <ac:spMk id="4" creationId="{808D8D8F-578D-87A0-4588-074DCA0B333A}"/>
          </ac:spMkLst>
        </pc:spChg>
        <pc:spChg chg="add mod">
          <ac:chgData name="Homero Luis Puello Galarcio" userId="18477fc33ece1123" providerId="LiveId" clId="{A10F6CB6-F808-4098-9531-03D51B26E99B}" dt="2025-08-24T21:32:17.371" v="3889" actId="1035"/>
          <ac:spMkLst>
            <pc:docMk/>
            <pc:sldMk cId="3976078110" sldId="357"/>
            <ac:spMk id="5" creationId="{5AF7935F-BF71-5252-2163-F2AF918B87CF}"/>
          </ac:spMkLst>
        </pc:spChg>
        <pc:spChg chg="add mod">
          <ac:chgData name="Homero Luis Puello Galarcio" userId="18477fc33ece1123" providerId="LiveId" clId="{A10F6CB6-F808-4098-9531-03D51B26E99B}" dt="2025-08-24T21:28:15.277" v="3640" actId="1035"/>
          <ac:spMkLst>
            <pc:docMk/>
            <pc:sldMk cId="3976078110" sldId="357"/>
            <ac:spMk id="6" creationId="{0DE9FA19-507F-A2EB-C663-92770781F128}"/>
          </ac:spMkLst>
        </pc:spChg>
        <pc:spChg chg="add mod">
          <ac:chgData name="Homero Luis Puello Galarcio" userId="18477fc33ece1123" providerId="LiveId" clId="{A10F6CB6-F808-4098-9531-03D51B26E99B}" dt="2025-08-24T21:28:15.277" v="3640" actId="1035"/>
          <ac:spMkLst>
            <pc:docMk/>
            <pc:sldMk cId="3976078110" sldId="357"/>
            <ac:spMk id="7" creationId="{8D880C14-F91A-4A4B-8F7E-37E8F16E0E2F}"/>
          </ac:spMkLst>
        </pc:spChg>
        <pc:spChg chg="add mod">
          <ac:chgData name="Homero Luis Puello Galarcio" userId="18477fc33ece1123" providerId="LiveId" clId="{A10F6CB6-F808-4098-9531-03D51B26E99B}" dt="2025-08-24T21:28:15.277" v="3640" actId="1035"/>
          <ac:spMkLst>
            <pc:docMk/>
            <pc:sldMk cId="3976078110" sldId="357"/>
            <ac:spMk id="8" creationId="{B84A2F1C-11BC-B847-F9A4-AF8F3B2546BA}"/>
          </ac:spMkLst>
        </pc:spChg>
        <pc:spChg chg="add mod">
          <ac:chgData name="Homero Luis Puello Galarcio" userId="18477fc33ece1123" providerId="LiveId" clId="{A10F6CB6-F808-4098-9531-03D51B26E99B}" dt="2025-08-24T21:28:15.277" v="3640" actId="1035"/>
          <ac:spMkLst>
            <pc:docMk/>
            <pc:sldMk cId="3976078110" sldId="357"/>
            <ac:spMk id="9" creationId="{A3E511BE-F1FF-7EBC-1209-EEAA8A6F4585}"/>
          </ac:spMkLst>
        </pc:spChg>
        <pc:spChg chg="add mod">
          <ac:chgData name="Homero Luis Puello Galarcio" userId="18477fc33ece1123" providerId="LiveId" clId="{A10F6CB6-F808-4098-9531-03D51B26E99B}" dt="2025-08-24T21:28:15.277" v="3640" actId="1035"/>
          <ac:spMkLst>
            <pc:docMk/>
            <pc:sldMk cId="3976078110" sldId="357"/>
            <ac:spMk id="10" creationId="{1E43EB82-7BA9-FAFA-6314-1857908F57ED}"/>
          </ac:spMkLst>
        </pc:spChg>
        <pc:spChg chg="mod">
          <ac:chgData name="Homero Luis Puello Galarcio" userId="18477fc33ece1123" providerId="LiveId" clId="{A10F6CB6-F808-4098-9531-03D51B26E99B}" dt="2025-08-24T21:28:15.277" v="3640" actId="1035"/>
          <ac:spMkLst>
            <pc:docMk/>
            <pc:sldMk cId="3976078110" sldId="357"/>
            <ac:spMk id="11" creationId="{44DA85A5-3CC2-5EEB-6109-431D36AED2B5}"/>
          </ac:spMkLst>
        </pc:spChg>
        <pc:spChg chg="add mod">
          <ac:chgData name="Homero Luis Puello Galarcio" userId="18477fc33ece1123" providerId="LiveId" clId="{A10F6CB6-F808-4098-9531-03D51B26E99B}" dt="2025-08-24T21:28:15.277" v="3640" actId="1035"/>
          <ac:spMkLst>
            <pc:docMk/>
            <pc:sldMk cId="3976078110" sldId="357"/>
            <ac:spMk id="12" creationId="{104C645A-E638-E350-84F1-D255C0A2C73C}"/>
          </ac:spMkLst>
        </pc:spChg>
        <pc:spChg chg="add mod">
          <ac:chgData name="Homero Luis Puello Galarcio" userId="18477fc33ece1123" providerId="LiveId" clId="{A10F6CB6-F808-4098-9531-03D51B26E99B}" dt="2025-08-24T21:28:15.277" v="3640" actId="1035"/>
          <ac:spMkLst>
            <pc:docMk/>
            <pc:sldMk cId="3976078110" sldId="357"/>
            <ac:spMk id="15" creationId="{17BB61B9-9F5A-4C44-BD54-C0F3CF62C3E9}"/>
          </ac:spMkLst>
        </pc:spChg>
        <pc:spChg chg="add mod">
          <ac:chgData name="Homero Luis Puello Galarcio" userId="18477fc33ece1123" providerId="LiveId" clId="{A10F6CB6-F808-4098-9531-03D51B26E99B}" dt="2025-08-24T21:28:15.277" v="3640" actId="1035"/>
          <ac:spMkLst>
            <pc:docMk/>
            <pc:sldMk cId="3976078110" sldId="357"/>
            <ac:spMk id="16" creationId="{A4F7FCE4-C29A-8640-B380-D978DBF0D473}"/>
          </ac:spMkLst>
        </pc:spChg>
        <pc:spChg chg="add mod">
          <ac:chgData name="Homero Luis Puello Galarcio" userId="18477fc33ece1123" providerId="LiveId" clId="{A10F6CB6-F808-4098-9531-03D51B26E99B}" dt="2025-08-24T21:28:15.277" v="3640" actId="1035"/>
          <ac:spMkLst>
            <pc:docMk/>
            <pc:sldMk cId="3976078110" sldId="357"/>
            <ac:spMk id="17" creationId="{0E818DC0-E2D8-36A4-9C2E-E42D892F8A41}"/>
          </ac:spMkLst>
        </pc:spChg>
        <pc:spChg chg="add mod">
          <ac:chgData name="Homero Luis Puello Galarcio" userId="18477fc33ece1123" providerId="LiveId" clId="{A10F6CB6-F808-4098-9531-03D51B26E99B}" dt="2025-08-24T21:28:43.742" v="3654" actId="1037"/>
          <ac:spMkLst>
            <pc:docMk/>
            <pc:sldMk cId="3976078110" sldId="357"/>
            <ac:spMk id="18" creationId="{E15495B6-0FC5-4626-F56C-06A10328506D}"/>
          </ac:spMkLst>
        </pc:spChg>
        <pc:picChg chg="del">
          <ac:chgData name="Homero Luis Puello Galarcio" userId="18477fc33ece1123" providerId="LiveId" clId="{A10F6CB6-F808-4098-9531-03D51B26E99B}" dt="2025-08-24T21:27:57.332" v="3618" actId="478"/>
          <ac:picMkLst>
            <pc:docMk/>
            <pc:sldMk cId="3976078110" sldId="357"/>
            <ac:picMk id="3" creationId="{2DE2A670-B03C-FFBF-6C17-119F62D4F2B4}"/>
          </ac:picMkLst>
        </pc:picChg>
        <pc:picChg chg="mod">
          <ac:chgData name="Homero Luis Puello Galarcio" userId="18477fc33ece1123" providerId="LiveId" clId="{A10F6CB6-F808-4098-9531-03D51B26E99B}" dt="2025-08-24T21:28:49.988" v="3655" actId="1076"/>
          <ac:picMkLst>
            <pc:docMk/>
            <pc:sldMk cId="3976078110" sldId="357"/>
            <ac:picMk id="26" creationId="{8EA669D1-C1D1-FA08-6D64-D07603D0E34D}"/>
          </ac:picMkLst>
        </pc:picChg>
      </pc:sldChg>
      <pc:sldChg chg="addSp delSp modSp add mod ord delAnim modAnim">
        <pc:chgData name="Homero Luis Puello Galarcio" userId="18477fc33ece1123" providerId="LiveId" clId="{A10F6CB6-F808-4098-9531-03D51B26E99B}" dt="2025-08-24T21:34:34.855" v="4027" actId="1036"/>
        <pc:sldMkLst>
          <pc:docMk/>
          <pc:sldMk cId="479262285" sldId="358"/>
        </pc:sldMkLst>
        <pc:spChg chg="add mod">
          <ac:chgData name="Homero Luis Puello Galarcio" userId="18477fc33ece1123" providerId="LiveId" clId="{A10F6CB6-F808-4098-9531-03D51B26E99B}" dt="2025-08-24T21:33:44.309" v="4000" actId="1036"/>
          <ac:spMkLst>
            <pc:docMk/>
            <pc:sldMk cId="479262285" sldId="358"/>
            <ac:spMk id="2" creationId="{62543114-68B5-DE79-4B13-07A3822B1E48}"/>
          </ac:spMkLst>
        </pc:spChg>
        <pc:spChg chg="add mod">
          <ac:chgData name="Homero Luis Puello Galarcio" userId="18477fc33ece1123" providerId="LiveId" clId="{A10F6CB6-F808-4098-9531-03D51B26E99B}" dt="2025-08-24T21:34:34.855" v="4027" actId="1036"/>
          <ac:spMkLst>
            <pc:docMk/>
            <pc:sldMk cId="479262285" sldId="358"/>
            <ac:spMk id="3" creationId="{44ADF292-D0C8-D00D-45BA-35FDB9566D5F}"/>
          </ac:spMkLst>
        </pc:spChg>
        <pc:spChg chg="add mod">
          <ac:chgData name="Homero Luis Puello Galarcio" userId="18477fc33ece1123" providerId="LiveId" clId="{A10F6CB6-F808-4098-9531-03D51B26E99B}" dt="2025-08-24T21:34:34.855" v="4027" actId="1036"/>
          <ac:spMkLst>
            <pc:docMk/>
            <pc:sldMk cId="479262285" sldId="358"/>
            <ac:spMk id="4" creationId="{794D1131-C4D1-B858-B04F-2EC18AA4AB6B}"/>
          </ac:spMkLst>
        </pc:spChg>
        <pc:spChg chg="del">
          <ac:chgData name="Homero Luis Puello Galarcio" userId="18477fc33ece1123" providerId="LiveId" clId="{A10F6CB6-F808-4098-9531-03D51B26E99B}" dt="2025-08-24T21:32:36.057" v="3893" actId="478"/>
          <ac:spMkLst>
            <pc:docMk/>
            <pc:sldMk cId="479262285" sldId="358"/>
            <ac:spMk id="5" creationId="{4125854E-AA84-90ED-ED25-198966EEBC84}"/>
          </ac:spMkLst>
        </pc:spChg>
        <pc:spChg chg="del">
          <ac:chgData name="Homero Luis Puello Galarcio" userId="18477fc33ece1123" providerId="LiveId" clId="{A10F6CB6-F808-4098-9531-03D51B26E99B}" dt="2025-08-24T21:32:36.057" v="3893" actId="478"/>
          <ac:spMkLst>
            <pc:docMk/>
            <pc:sldMk cId="479262285" sldId="358"/>
            <ac:spMk id="6" creationId="{351246F7-BA27-83F0-6CCF-F5848C0F79BF}"/>
          </ac:spMkLst>
        </pc:spChg>
        <pc:spChg chg="del">
          <ac:chgData name="Homero Luis Puello Galarcio" userId="18477fc33ece1123" providerId="LiveId" clId="{A10F6CB6-F808-4098-9531-03D51B26E99B}" dt="2025-08-24T21:32:36.057" v="3893" actId="478"/>
          <ac:spMkLst>
            <pc:docMk/>
            <pc:sldMk cId="479262285" sldId="358"/>
            <ac:spMk id="7" creationId="{3A029E81-6B20-1E28-F1F9-31C11234DF7D}"/>
          </ac:spMkLst>
        </pc:spChg>
        <pc:spChg chg="del">
          <ac:chgData name="Homero Luis Puello Galarcio" userId="18477fc33ece1123" providerId="LiveId" clId="{A10F6CB6-F808-4098-9531-03D51B26E99B}" dt="2025-08-24T21:32:36.057" v="3893" actId="478"/>
          <ac:spMkLst>
            <pc:docMk/>
            <pc:sldMk cId="479262285" sldId="358"/>
            <ac:spMk id="8" creationId="{371997DF-03A3-1D36-550C-E3A8AE476FBB}"/>
          </ac:spMkLst>
        </pc:spChg>
        <pc:spChg chg="del">
          <ac:chgData name="Homero Luis Puello Galarcio" userId="18477fc33ece1123" providerId="LiveId" clId="{A10F6CB6-F808-4098-9531-03D51B26E99B}" dt="2025-08-24T21:32:36.057" v="3893" actId="478"/>
          <ac:spMkLst>
            <pc:docMk/>
            <pc:sldMk cId="479262285" sldId="358"/>
            <ac:spMk id="9" creationId="{A4905EBC-63BC-0AC2-1DB4-6471260E2B63}"/>
          </ac:spMkLst>
        </pc:spChg>
        <pc:spChg chg="del">
          <ac:chgData name="Homero Luis Puello Galarcio" userId="18477fc33ece1123" providerId="LiveId" clId="{A10F6CB6-F808-4098-9531-03D51B26E99B}" dt="2025-08-24T21:32:36.057" v="3893" actId="478"/>
          <ac:spMkLst>
            <pc:docMk/>
            <pc:sldMk cId="479262285" sldId="358"/>
            <ac:spMk id="10" creationId="{44721C13-2A5E-1889-C411-6E286F1CE861}"/>
          </ac:spMkLst>
        </pc:spChg>
        <pc:spChg chg="del">
          <ac:chgData name="Homero Luis Puello Galarcio" userId="18477fc33ece1123" providerId="LiveId" clId="{A10F6CB6-F808-4098-9531-03D51B26E99B}" dt="2025-08-24T21:32:36.057" v="3893" actId="478"/>
          <ac:spMkLst>
            <pc:docMk/>
            <pc:sldMk cId="479262285" sldId="358"/>
            <ac:spMk id="11" creationId="{F2758D0E-4511-688B-755C-C49983A80312}"/>
          </ac:spMkLst>
        </pc:spChg>
        <pc:spChg chg="del">
          <ac:chgData name="Homero Luis Puello Galarcio" userId="18477fc33ece1123" providerId="LiveId" clId="{A10F6CB6-F808-4098-9531-03D51B26E99B}" dt="2025-08-24T21:32:36.057" v="3893" actId="478"/>
          <ac:spMkLst>
            <pc:docMk/>
            <pc:sldMk cId="479262285" sldId="358"/>
            <ac:spMk id="12" creationId="{8450839A-8C32-C30C-4DA3-4C3DCAC54C02}"/>
          </ac:spMkLst>
        </pc:spChg>
        <pc:spChg chg="del">
          <ac:chgData name="Homero Luis Puello Galarcio" userId="18477fc33ece1123" providerId="LiveId" clId="{A10F6CB6-F808-4098-9531-03D51B26E99B}" dt="2025-08-24T21:32:36.057" v="3893" actId="478"/>
          <ac:spMkLst>
            <pc:docMk/>
            <pc:sldMk cId="479262285" sldId="358"/>
            <ac:spMk id="17" creationId="{06E79766-34B5-FDCD-3C20-F406A5914731}"/>
          </ac:spMkLst>
        </pc:spChg>
        <pc:spChg chg="del">
          <ac:chgData name="Homero Luis Puello Galarcio" userId="18477fc33ece1123" providerId="LiveId" clId="{A10F6CB6-F808-4098-9531-03D51B26E99B}" dt="2025-08-24T21:32:36.057" v="3893" actId="478"/>
          <ac:spMkLst>
            <pc:docMk/>
            <pc:sldMk cId="479262285" sldId="358"/>
            <ac:spMk id="18" creationId="{02A702F2-10F1-D873-E908-3F40AAB32B2D}"/>
          </ac:spMkLst>
        </pc:spChg>
        <pc:spChg chg="add mod">
          <ac:chgData name="Homero Luis Puello Galarcio" userId="18477fc33ece1123" providerId="LiveId" clId="{A10F6CB6-F808-4098-9531-03D51B26E99B}" dt="2025-08-24T21:34:34.855" v="4027" actId="1036"/>
          <ac:spMkLst>
            <pc:docMk/>
            <pc:sldMk cId="479262285" sldId="358"/>
            <ac:spMk id="19" creationId="{26DA4188-52A7-896E-779A-A55789DFFBDB}"/>
          </ac:spMkLst>
        </pc:spChg>
        <pc:spChg chg="add mod">
          <ac:chgData name="Homero Luis Puello Galarcio" userId="18477fc33ece1123" providerId="LiveId" clId="{A10F6CB6-F808-4098-9531-03D51B26E99B}" dt="2025-08-24T21:34:34.855" v="4027" actId="1036"/>
          <ac:spMkLst>
            <pc:docMk/>
            <pc:sldMk cId="479262285" sldId="358"/>
            <ac:spMk id="20" creationId="{D17BF722-2099-3CCB-51DA-85B2C6D0F639}"/>
          </ac:spMkLst>
        </pc:spChg>
        <pc:spChg chg="add mod">
          <ac:chgData name="Homero Luis Puello Galarcio" userId="18477fc33ece1123" providerId="LiveId" clId="{A10F6CB6-F808-4098-9531-03D51B26E99B}" dt="2025-08-24T21:34:34.855" v="4027" actId="1036"/>
          <ac:spMkLst>
            <pc:docMk/>
            <pc:sldMk cId="479262285" sldId="358"/>
            <ac:spMk id="21" creationId="{8F3C05B2-15B9-3441-5493-701ED0997266}"/>
          </ac:spMkLst>
        </pc:spChg>
        <pc:spChg chg="add mod">
          <ac:chgData name="Homero Luis Puello Galarcio" userId="18477fc33ece1123" providerId="LiveId" clId="{A10F6CB6-F808-4098-9531-03D51B26E99B}" dt="2025-08-24T21:34:34.855" v="4027" actId="1036"/>
          <ac:spMkLst>
            <pc:docMk/>
            <pc:sldMk cId="479262285" sldId="358"/>
            <ac:spMk id="22" creationId="{7B440E56-01FA-0123-3B09-3323B2CC23DF}"/>
          </ac:spMkLst>
        </pc:spChg>
        <pc:spChg chg="add mod">
          <ac:chgData name="Homero Luis Puello Galarcio" userId="18477fc33ece1123" providerId="LiveId" clId="{A10F6CB6-F808-4098-9531-03D51B26E99B}" dt="2025-08-24T21:34:34.855" v="4027" actId="1036"/>
          <ac:spMkLst>
            <pc:docMk/>
            <pc:sldMk cId="479262285" sldId="358"/>
            <ac:spMk id="23" creationId="{D86768CD-0B5A-F2F0-26FE-BA992B5FAFC3}"/>
          </ac:spMkLst>
        </pc:spChg>
        <pc:spChg chg="mod">
          <ac:chgData name="Homero Luis Puello Galarcio" userId="18477fc33ece1123" providerId="LiveId" clId="{A10F6CB6-F808-4098-9531-03D51B26E99B}" dt="2025-08-24T21:34:34.855" v="4027" actId="1036"/>
          <ac:spMkLst>
            <pc:docMk/>
            <pc:sldMk cId="479262285" sldId="358"/>
            <ac:spMk id="24" creationId="{45E7C336-630F-3175-9859-EB152195E073}"/>
          </ac:spMkLst>
        </pc:spChg>
        <pc:spChg chg="add mod">
          <ac:chgData name="Homero Luis Puello Galarcio" userId="18477fc33ece1123" providerId="LiveId" clId="{A10F6CB6-F808-4098-9531-03D51B26E99B}" dt="2025-08-24T21:34:34.855" v="4027" actId="1036"/>
          <ac:spMkLst>
            <pc:docMk/>
            <pc:sldMk cId="479262285" sldId="358"/>
            <ac:spMk id="25" creationId="{A7CC4A24-9A08-AF56-3479-55EB2A79774C}"/>
          </ac:spMkLst>
        </pc:spChg>
        <pc:spChg chg="mod">
          <ac:chgData name="Homero Luis Puello Galarcio" userId="18477fc33ece1123" providerId="LiveId" clId="{A10F6CB6-F808-4098-9531-03D51B26E99B}" dt="2025-08-24T21:34:34.855" v="4027" actId="1036"/>
          <ac:spMkLst>
            <pc:docMk/>
            <pc:sldMk cId="479262285" sldId="358"/>
            <ac:spMk id="27" creationId="{8D61918C-F473-D4D5-04A0-D56CE91FF0D5}"/>
          </ac:spMkLst>
        </pc:spChg>
        <pc:spChg chg="add mod">
          <ac:chgData name="Homero Luis Puello Galarcio" userId="18477fc33ece1123" providerId="LiveId" clId="{A10F6CB6-F808-4098-9531-03D51B26E99B}" dt="2025-08-24T21:33:37.080" v="3991" actId="1036"/>
          <ac:spMkLst>
            <pc:docMk/>
            <pc:sldMk cId="479262285" sldId="358"/>
            <ac:spMk id="28" creationId="{97F9732F-763B-1047-4164-464ADDF53D52}"/>
          </ac:spMkLst>
        </pc:spChg>
      </pc:sldChg>
      <pc:sldChg chg="addSp delSp modSp add del mod ord modAnim">
        <pc:chgData name="Homero Luis Puello Galarcio" userId="18477fc33ece1123" providerId="LiveId" clId="{A10F6CB6-F808-4098-9531-03D51B26E99B}" dt="2025-08-24T21:30:21.293" v="3730" actId="47"/>
        <pc:sldMkLst>
          <pc:docMk/>
          <pc:sldMk cId="2284415942" sldId="358"/>
        </pc:sldMkLst>
        <pc:spChg chg="del">
          <ac:chgData name="Homero Luis Puello Galarcio" userId="18477fc33ece1123" providerId="LiveId" clId="{A10F6CB6-F808-4098-9531-03D51B26E99B}" dt="2025-08-24T21:29:42.531" v="3674" actId="478"/>
          <ac:spMkLst>
            <pc:docMk/>
            <pc:sldMk cId="2284415942" sldId="358"/>
            <ac:spMk id="2" creationId="{3652FD1F-6CF9-5586-A44F-5168D6C05842}"/>
          </ac:spMkLst>
        </pc:spChg>
        <pc:spChg chg="del">
          <ac:chgData name="Homero Luis Puello Galarcio" userId="18477fc33ece1123" providerId="LiveId" clId="{A10F6CB6-F808-4098-9531-03D51B26E99B}" dt="2025-08-24T21:29:42.531" v="3674" actId="478"/>
          <ac:spMkLst>
            <pc:docMk/>
            <pc:sldMk cId="2284415942" sldId="358"/>
            <ac:spMk id="3" creationId="{BBA03D3D-C8A6-5B49-6F3F-D74C2F146EEE}"/>
          </ac:spMkLst>
        </pc:spChg>
        <pc:spChg chg="add mod">
          <ac:chgData name="Homero Luis Puello Galarcio" userId="18477fc33ece1123" providerId="LiveId" clId="{A10F6CB6-F808-4098-9531-03D51B26E99B}" dt="2025-08-24T21:29:56.977" v="3715" actId="1038"/>
          <ac:spMkLst>
            <pc:docMk/>
            <pc:sldMk cId="2284415942" sldId="358"/>
            <ac:spMk id="5" creationId="{73EFF5A6-41D1-2893-4E0A-3A4BF173CC8D}"/>
          </ac:spMkLst>
        </pc:spChg>
        <pc:spChg chg="del">
          <ac:chgData name="Homero Luis Puello Galarcio" userId="18477fc33ece1123" providerId="LiveId" clId="{A10F6CB6-F808-4098-9531-03D51B26E99B}" dt="2025-08-24T21:29:42.531" v="3674" actId="478"/>
          <ac:spMkLst>
            <pc:docMk/>
            <pc:sldMk cId="2284415942" sldId="358"/>
            <ac:spMk id="6" creationId="{9B148B09-40E0-C7F0-FAA4-B09D95A0B62B}"/>
          </ac:spMkLst>
        </pc:spChg>
        <pc:spChg chg="add mod">
          <ac:chgData name="Homero Luis Puello Galarcio" userId="18477fc33ece1123" providerId="LiveId" clId="{A10F6CB6-F808-4098-9531-03D51B26E99B}" dt="2025-08-24T21:29:56.977" v="3715" actId="1038"/>
          <ac:spMkLst>
            <pc:docMk/>
            <pc:sldMk cId="2284415942" sldId="358"/>
            <ac:spMk id="11" creationId="{548FA1E1-C7EC-5A7F-F305-77A05D66FA49}"/>
          </ac:spMkLst>
        </pc:spChg>
        <pc:spChg chg="add mod">
          <ac:chgData name="Homero Luis Puello Galarcio" userId="18477fc33ece1123" providerId="LiveId" clId="{A10F6CB6-F808-4098-9531-03D51B26E99B}" dt="2025-08-24T21:29:56.977" v="3715" actId="1038"/>
          <ac:spMkLst>
            <pc:docMk/>
            <pc:sldMk cId="2284415942" sldId="358"/>
            <ac:spMk id="12" creationId="{BB85E49E-2823-4E53-D67F-6898F0A13539}"/>
          </ac:spMkLst>
        </pc:spChg>
        <pc:spChg chg="del">
          <ac:chgData name="Homero Luis Puello Galarcio" userId="18477fc33ece1123" providerId="LiveId" clId="{A10F6CB6-F808-4098-9531-03D51B26E99B}" dt="2025-08-24T21:29:42.531" v="3674" actId="478"/>
          <ac:spMkLst>
            <pc:docMk/>
            <pc:sldMk cId="2284415942" sldId="358"/>
            <ac:spMk id="16" creationId="{0D561E51-CF61-FEA3-A0F1-EF1591EA8535}"/>
          </ac:spMkLst>
        </pc:spChg>
        <pc:spChg chg="del">
          <ac:chgData name="Homero Luis Puello Galarcio" userId="18477fc33ece1123" providerId="LiveId" clId="{A10F6CB6-F808-4098-9531-03D51B26E99B}" dt="2025-08-24T21:29:42.531" v="3674" actId="478"/>
          <ac:spMkLst>
            <pc:docMk/>
            <pc:sldMk cId="2284415942" sldId="358"/>
            <ac:spMk id="17" creationId="{D82FE84F-B925-92AA-A7D0-7595AD37FD10}"/>
          </ac:spMkLst>
        </pc:spChg>
        <pc:spChg chg="del">
          <ac:chgData name="Homero Luis Puello Galarcio" userId="18477fc33ece1123" providerId="LiveId" clId="{A10F6CB6-F808-4098-9531-03D51B26E99B}" dt="2025-08-24T21:29:42.531" v="3674" actId="478"/>
          <ac:spMkLst>
            <pc:docMk/>
            <pc:sldMk cId="2284415942" sldId="358"/>
            <ac:spMk id="18" creationId="{DBE8060A-2669-7DE7-203F-99138F009609}"/>
          </ac:spMkLst>
        </pc:spChg>
        <pc:spChg chg="del">
          <ac:chgData name="Homero Luis Puello Galarcio" userId="18477fc33ece1123" providerId="LiveId" clId="{A10F6CB6-F808-4098-9531-03D51B26E99B}" dt="2025-08-24T21:29:42.531" v="3674" actId="478"/>
          <ac:spMkLst>
            <pc:docMk/>
            <pc:sldMk cId="2284415942" sldId="358"/>
            <ac:spMk id="19" creationId="{21A5DEF9-D0F0-77A3-C677-91FEF8655DDB}"/>
          </ac:spMkLst>
        </pc:spChg>
        <pc:spChg chg="del">
          <ac:chgData name="Homero Luis Puello Galarcio" userId="18477fc33ece1123" providerId="LiveId" clId="{A10F6CB6-F808-4098-9531-03D51B26E99B}" dt="2025-08-24T21:29:42.531" v="3674" actId="478"/>
          <ac:spMkLst>
            <pc:docMk/>
            <pc:sldMk cId="2284415942" sldId="358"/>
            <ac:spMk id="20" creationId="{31468F45-270F-9C5D-B321-66A6D26A36C2}"/>
          </ac:spMkLst>
        </pc:spChg>
        <pc:spChg chg="del">
          <ac:chgData name="Homero Luis Puello Galarcio" userId="18477fc33ece1123" providerId="LiveId" clId="{A10F6CB6-F808-4098-9531-03D51B26E99B}" dt="2025-08-24T21:29:42.531" v="3674" actId="478"/>
          <ac:spMkLst>
            <pc:docMk/>
            <pc:sldMk cId="2284415942" sldId="358"/>
            <ac:spMk id="21" creationId="{235F87BC-F8B4-3C37-871C-1FBEA7858FA7}"/>
          </ac:spMkLst>
        </pc:spChg>
        <pc:spChg chg="del">
          <ac:chgData name="Homero Luis Puello Galarcio" userId="18477fc33ece1123" providerId="LiveId" clId="{A10F6CB6-F808-4098-9531-03D51B26E99B}" dt="2025-08-24T21:29:42.531" v="3674" actId="478"/>
          <ac:spMkLst>
            <pc:docMk/>
            <pc:sldMk cId="2284415942" sldId="358"/>
            <ac:spMk id="22" creationId="{78C0E782-8B02-3E3F-CCA1-8C4AAF7C87A3}"/>
          </ac:spMkLst>
        </pc:spChg>
        <pc:spChg chg="add mod">
          <ac:chgData name="Homero Luis Puello Galarcio" userId="18477fc33ece1123" providerId="LiveId" clId="{A10F6CB6-F808-4098-9531-03D51B26E99B}" dt="2025-08-24T21:29:56.977" v="3715" actId="1038"/>
          <ac:spMkLst>
            <pc:docMk/>
            <pc:sldMk cId="2284415942" sldId="358"/>
            <ac:spMk id="24" creationId="{C467616E-C597-F1E5-1E85-D9578F6EC346}"/>
          </ac:spMkLst>
        </pc:spChg>
        <pc:spChg chg="add mod">
          <ac:chgData name="Homero Luis Puello Galarcio" userId="18477fc33ece1123" providerId="LiveId" clId="{A10F6CB6-F808-4098-9531-03D51B26E99B}" dt="2025-08-24T21:29:56.977" v="3715" actId="1038"/>
          <ac:spMkLst>
            <pc:docMk/>
            <pc:sldMk cId="2284415942" sldId="358"/>
            <ac:spMk id="25" creationId="{A82A8D2A-F633-EFC9-B71A-DF1DD81422A8}"/>
          </ac:spMkLst>
        </pc:spChg>
        <pc:spChg chg="add mod">
          <ac:chgData name="Homero Luis Puello Galarcio" userId="18477fc33ece1123" providerId="LiveId" clId="{A10F6CB6-F808-4098-9531-03D51B26E99B}" dt="2025-08-24T21:29:56.977" v="3715" actId="1038"/>
          <ac:spMkLst>
            <pc:docMk/>
            <pc:sldMk cId="2284415942" sldId="358"/>
            <ac:spMk id="26" creationId="{6E0129B4-BF16-2703-19AE-738ED35266C6}"/>
          </ac:spMkLst>
        </pc:spChg>
        <pc:spChg chg="add mod">
          <ac:chgData name="Homero Luis Puello Galarcio" userId="18477fc33ece1123" providerId="LiveId" clId="{A10F6CB6-F808-4098-9531-03D51B26E99B}" dt="2025-08-24T21:29:56.977" v="3715" actId="1038"/>
          <ac:spMkLst>
            <pc:docMk/>
            <pc:sldMk cId="2284415942" sldId="358"/>
            <ac:spMk id="27" creationId="{F7E9AC4E-BB0B-0796-A962-FC608F2E0C28}"/>
          </ac:spMkLst>
        </pc:spChg>
        <pc:spChg chg="add mod">
          <ac:chgData name="Homero Luis Puello Galarcio" userId="18477fc33ece1123" providerId="LiveId" clId="{A10F6CB6-F808-4098-9531-03D51B26E99B}" dt="2025-08-24T21:29:56.977" v="3715" actId="1038"/>
          <ac:spMkLst>
            <pc:docMk/>
            <pc:sldMk cId="2284415942" sldId="358"/>
            <ac:spMk id="28" creationId="{AC707FB3-400A-7E4E-0379-F2DB02CFF3EE}"/>
          </ac:spMkLst>
        </pc:spChg>
        <pc:spChg chg="add mod">
          <ac:chgData name="Homero Luis Puello Galarcio" userId="18477fc33ece1123" providerId="LiveId" clId="{A10F6CB6-F808-4098-9531-03D51B26E99B}" dt="2025-08-24T21:29:56.977" v="3715" actId="1038"/>
          <ac:spMkLst>
            <pc:docMk/>
            <pc:sldMk cId="2284415942" sldId="358"/>
            <ac:spMk id="29" creationId="{5BB03193-4346-F431-A0CB-9672B4AE53EB}"/>
          </ac:spMkLst>
        </pc:spChg>
        <pc:spChg chg="add mod">
          <ac:chgData name="Homero Luis Puello Galarcio" userId="18477fc33ece1123" providerId="LiveId" clId="{A10F6CB6-F808-4098-9531-03D51B26E99B}" dt="2025-08-24T21:30:03.314" v="3729" actId="1037"/>
          <ac:spMkLst>
            <pc:docMk/>
            <pc:sldMk cId="2284415942" sldId="358"/>
            <ac:spMk id="30" creationId="{EB288A1A-643B-370D-26B1-95FD3DAC1FCE}"/>
          </ac:spMkLst>
        </pc:spChg>
      </pc:sldChg>
      <pc:sldChg chg="addSp delSp modSp add mod ord">
        <pc:chgData name="Homero Luis Puello Galarcio" userId="18477fc33ece1123" providerId="LiveId" clId="{A10F6CB6-F808-4098-9531-03D51B26E99B}" dt="2025-08-24T21:34:23.197" v="4018" actId="207"/>
        <pc:sldMkLst>
          <pc:docMk/>
          <pc:sldMk cId="3305808872" sldId="359"/>
        </pc:sldMkLst>
        <pc:spChg chg="add mod">
          <ac:chgData name="Homero Luis Puello Galarcio" userId="18477fc33ece1123" providerId="LiveId" clId="{A10F6CB6-F808-4098-9531-03D51B26E99B}" dt="2025-08-24T21:34:23.197" v="4018" actId="207"/>
          <ac:spMkLst>
            <pc:docMk/>
            <pc:sldMk cId="3305808872" sldId="359"/>
            <ac:spMk id="2" creationId="{15C10C2B-956E-6A5A-B889-C84F9CE86055}"/>
          </ac:spMkLst>
        </pc:spChg>
        <pc:spChg chg="add mod">
          <ac:chgData name="Homero Luis Puello Galarcio" userId="18477fc33ece1123" providerId="LiveId" clId="{A10F6CB6-F808-4098-9531-03D51B26E99B}" dt="2025-08-24T21:34:23.197" v="4018" actId="207"/>
          <ac:spMkLst>
            <pc:docMk/>
            <pc:sldMk cId="3305808872" sldId="359"/>
            <ac:spMk id="3" creationId="{BF54BE48-99C4-2C68-40DF-F97B7A8CAF09}"/>
          </ac:spMkLst>
        </pc:spChg>
        <pc:spChg chg="del">
          <ac:chgData name="Homero Luis Puello Galarcio" userId="18477fc33ece1123" providerId="LiveId" clId="{A10F6CB6-F808-4098-9531-03D51B26E99B}" dt="2025-08-24T21:34:03.824" v="4004" actId="478"/>
          <ac:spMkLst>
            <pc:docMk/>
            <pc:sldMk cId="3305808872" sldId="359"/>
            <ac:spMk id="5" creationId="{4202F12E-8B5E-C08A-4010-DE0E9DC825B8}"/>
          </ac:spMkLst>
        </pc:spChg>
        <pc:spChg chg="del">
          <ac:chgData name="Homero Luis Puello Galarcio" userId="18477fc33ece1123" providerId="LiveId" clId="{A10F6CB6-F808-4098-9531-03D51B26E99B}" dt="2025-08-24T21:34:03.824" v="4004" actId="478"/>
          <ac:spMkLst>
            <pc:docMk/>
            <pc:sldMk cId="3305808872" sldId="359"/>
            <ac:spMk id="6" creationId="{6768D5FC-7872-38D0-21E9-5AD863EC48F1}"/>
          </ac:spMkLst>
        </pc:spChg>
        <pc:spChg chg="del">
          <ac:chgData name="Homero Luis Puello Galarcio" userId="18477fc33ece1123" providerId="LiveId" clId="{A10F6CB6-F808-4098-9531-03D51B26E99B}" dt="2025-08-24T21:34:03.824" v="4004" actId="478"/>
          <ac:spMkLst>
            <pc:docMk/>
            <pc:sldMk cId="3305808872" sldId="359"/>
            <ac:spMk id="7" creationId="{C56BFD3E-61C3-4BC0-C939-5C2083CC0A1C}"/>
          </ac:spMkLst>
        </pc:spChg>
        <pc:spChg chg="add mod">
          <ac:chgData name="Homero Luis Puello Galarcio" userId="18477fc33ece1123" providerId="LiveId" clId="{A10F6CB6-F808-4098-9531-03D51B26E99B}" dt="2025-08-24T21:34:14.895" v="4016" actId="207"/>
          <ac:spMkLst>
            <pc:docMk/>
            <pc:sldMk cId="3305808872" sldId="359"/>
            <ac:spMk id="8" creationId="{AB85ABB2-2515-7793-E632-E1C84F08C30F}"/>
          </ac:spMkLst>
        </pc:spChg>
      </pc:sldChg>
      <pc:sldChg chg="add del setBg">
        <pc:chgData name="Homero Luis Puello Galarcio" userId="18477fc33ece1123" providerId="LiveId" clId="{A10F6CB6-F808-4098-9531-03D51B26E99B}" dt="2025-08-24T21:35:13.516" v="4029"/>
        <pc:sldMkLst>
          <pc:docMk/>
          <pc:sldMk cId="454492265" sldId="360"/>
        </pc:sldMkLst>
      </pc:sldChg>
      <pc:sldChg chg="addSp delSp modSp add mod ord modAnim">
        <pc:chgData name="Homero Luis Puello Galarcio" userId="18477fc33ece1123" providerId="LiveId" clId="{A10F6CB6-F808-4098-9531-03D51B26E99B}" dt="2025-08-24T21:36:42.922" v="4146" actId="1036"/>
        <pc:sldMkLst>
          <pc:docMk/>
          <pc:sldMk cId="1492296997" sldId="360"/>
        </pc:sldMkLst>
        <pc:spChg chg="del">
          <ac:chgData name="Homero Luis Puello Galarcio" userId="18477fc33ece1123" providerId="LiveId" clId="{A10F6CB6-F808-4098-9531-03D51B26E99B}" dt="2025-08-24T21:35:28.571" v="4033" actId="478"/>
          <ac:spMkLst>
            <pc:docMk/>
            <pc:sldMk cId="1492296997" sldId="360"/>
            <ac:spMk id="2" creationId="{FC00E180-ADC0-4179-63D9-9A186A47F817}"/>
          </ac:spMkLst>
        </pc:spChg>
        <pc:spChg chg="del">
          <ac:chgData name="Homero Luis Puello Galarcio" userId="18477fc33ece1123" providerId="LiveId" clId="{A10F6CB6-F808-4098-9531-03D51B26E99B}" dt="2025-08-24T21:35:28.571" v="4033" actId="478"/>
          <ac:spMkLst>
            <pc:docMk/>
            <pc:sldMk cId="1492296997" sldId="360"/>
            <ac:spMk id="3" creationId="{CE7FA53E-6B72-496F-DB40-C0B19B351916}"/>
          </ac:spMkLst>
        </pc:spChg>
        <pc:spChg chg="add mod">
          <ac:chgData name="Homero Luis Puello Galarcio" userId="18477fc33ece1123" providerId="LiveId" clId="{A10F6CB6-F808-4098-9531-03D51B26E99B}" dt="2025-08-24T21:35:51.714" v="4113" actId="1037"/>
          <ac:spMkLst>
            <pc:docMk/>
            <pc:sldMk cId="1492296997" sldId="360"/>
            <ac:spMk id="4" creationId="{1B0D879A-F54A-24D8-20EC-00D24B063CE1}"/>
          </ac:spMkLst>
        </pc:spChg>
        <pc:spChg chg="add mod">
          <ac:chgData name="Homero Luis Puello Galarcio" userId="18477fc33ece1123" providerId="LiveId" clId="{A10F6CB6-F808-4098-9531-03D51B26E99B}" dt="2025-08-24T21:36:42.922" v="4146" actId="1036"/>
          <ac:spMkLst>
            <pc:docMk/>
            <pc:sldMk cId="1492296997" sldId="360"/>
            <ac:spMk id="5" creationId="{BBA954A7-DE6A-1865-84C3-0E08FB2BB193}"/>
          </ac:spMkLst>
        </pc:spChg>
        <pc:spChg chg="del">
          <ac:chgData name="Homero Luis Puello Galarcio" userId="18477fc33ece1123" providerId="LiveId" clId="{A10F6CB6-F808-4098-9531-03D51B26E99B}" dt="2025-08-24T21:35:28.571" v="4033" actId="478"/>
          <ac:spMkLst>
            <pc:docMk/>
            <pc:sldMk cId="1492296997" sldId="360"/>
            <ac:spMk id="6" creationId="{E7FF3485-C7E3-3AF3-68D0-1613C5E9573C}"/>
          </ac:spMkLst>
        </pc:spChg>
        <pc:spChg chg="add mod">
          <ac:chgData name="Homero Luis Puello Galarcio" userId="18477fc33ece1123" providerId="LiveId" clId="{A10F6CB6-F808-4098-9531-03D51B26E99B}" dt="2025-08-24T21:36:42.922" v="4146" actId="1036"/>
          <ac:spMkLst>
            <pc:docMk/>
            <pc:sldMk cId="1492296997" sldId="360"/>
            <ac:spMk id="10" creationId="{06C9A576-7F49-5B19-17C8-E51C53F950DC}"/>
          </ac:spMkLst>
        </pc:spChg>
        <pc:spChg chg="add mod">
          <ac:chgData name="Homero Luis Puello Galarcio" userId="18477fc33ece1123" providerId="LiveId" clId="{A10F6CB6-F808-4098-9531-03D51B26E99B}" dt="2025-08-24T21:36:42.922" v="4146" actId="1036"/>
          <ac:spMkLst>
            <pc:docMk/>
            <pc:sldMk cId="1492296997" sldId="360"/>
            <ac:spMk id="11" creationId="{AEABEAA6-7549-F471-6313-8F4EDF92C84F}"/>
          </ac:spMkLst>
        </pc:spChg>
        <pc:spChg chg="add mod">
          <ac:chgData name="Homero Luis Puello Galarcio" userId="18477fc33ece1123" providerId="LiveId" clId="{A10F6CB6-F808-4098-9531-03D51B26E99B}" dt="2025-08-24T21:36:42.922" v="4146" actId="1036"/>
          <ac:spMkLst>
            <pc:docMk/>
            <pc:sldMk cId="1492296997" sldId="360"/>
            <ac:spMk id="12" creationId="{B30BAF59-F424-5D23-9051-62A46C4AA6E2}"/>
          </ac:spMkLst>
        </pc:spChg>
        <pc:spChg chg="add mod">
          <ac:chgData name="Homero Luis Puello Galarcio" userId="18477fc33ece1123" providerId="LiveId" clId="{A10F6CB6-F808-4098-9531-03D51B26E99B}" dt="2025-08-24T21:36:42.922" v="4146" actId="1036"/>
          <ac:spMkLst>
            <pc:docMk/>
            <pc:sldMk cId="1492296997" sldId="360"/>
            <ac:spMk id="13" creationId="{B63CBEC4-A73E-C625-177D-2A381F8C62D2}"/>
          </ac:spMkLst>
        </pc:spChg>
        <pc:spChg chg="add mod">
          <ac:chgData name="Homero Luis Puello Galarcio" userId="18477fc33ece1123" providerId="LiveId" clId="{A10F6CB6-F808-4098-9531-03D51B26E99B}" dt="2025-08-24T21:36:42.922" v="4146" actId="1036"/>
          <ac:spMkLst>
            <pc:docMk/>
            <pc:sldMk cId="1492296997" sldId="360"/>
            <ac:spMk id="14" creationId="{EC30CD9C-90E9-D6C5-E4EA-A8BEA4513DE5}"/>
          </ac:spMkLst>
        </pc:spChg>
        <pc:spChg chg="del">
          <ac:chgData name="Homero Luis Puello Galarcio" userId="18477fc33ece1123" providerId="LiveId" clId="{A10F6CB6-F808-4098-9531-03D51B26E99B}" dt="2025-08-24T21:35:28.571" v="4033" actId="478"/>
          <ac:spMkLst>
            <pc:docMk/>
            <pc:sldMk cId="1492296997" sldId="360"/>
            <ac:spMk id="15" creationId="{5A8A35FD-1E27-8E0E-4A21-D8FCB794F6D8}"/>
          </ac:spMkLst>
        </pc:spChg>
        <pc:spChg chg="del">
          <ac:chgData name="Homero Luis Puello Galarcio" userId="18477fc33ece1123" providerId="LiveId" clId="{A10F6CB6-F808-4098-9531-03D51B26E99B}" dt="2025-08-24T21:35:28.571" v="4033" actId="478"/>
          <ac:spMkLst>
            <pc:docMk/>
            <pc:sldMk cId="1492296997" sldId="360"/>
            <ac:spMk id="16" creationId="{D5FC1631-BF4C-D1C0-399F-C16379AF3E6D}"/>
          </ac:spMkLst>
        </pc:spChg>
        <pc:spChg chg="del">
          <ac:chgData name="Homero Luis Puello Galarcio" userId="18477fc33ece1123" providerId="LiveId" clId="{A10F6CB6-F808-4098-9531-03D51B26E99B}" dt="2025-08-24T21:35:28.571" v="4033" actId="478"/>
          <ac:spMkLst>
            <pc:docMk/>
            <pc:sldMk cId="1492296997" sldId="360"/>
            <ac:spMk id="17" creationId="{71CBA34F-3E50-996D-D09E-86B6220AB64B}"/>
          </ac:spMkLst>
        </pc:spChg>
        <pc:spChg chg="del">
          <ac:chgData name="Homero Luis Puello Galarcio" userId="18477fc33ece1123" providerId="LiveId" clId="{A10F6CB6-F808-4098-9531-03D51B26E99B}" dt="2025-08-24T21:35:28.571" v="4033" actId="478"/>
          <ac:spMkLst>
            <pc:docMk/>
            <pc:sldMk cId="1492296997" sldId="360"/>
            <ac:spMk id="18" creationId="{6D1F2E6F-4AF1-08AA-B26B-0196ADA0552D}"/>
          </ac:spMkLst>
        </pc:spChg>
        <pc:spChg chg="del">
          <ac:chgData name="Homero Luis Puello Galarcio" userId="18477fc33ece1123" providerId="LiveId" clId="{A10F6CB6-F808-4098-9531-03D51B26E99B}" dt="2025-08-24T21:35:28.571" v="4033" actId="478"/>
          <ac:spMkLst>
            <pc:docMk/>
            <pc:sldMk cId="1492296997" sldId="360"/>
            <ac:spMk id="19" creationId="{184F8EBE-4A0D-7806-E28C-81BA0D1EDBD6}"/>
          </ac:spMkLst>
        </pc:spChg>
        <pc:spChg chg="del">
          <ac:chgData name="Homero Luis Puello Galarcio" userId="18477fc33ece1123" providerId="LiveId" clId="{A10F6CB6-F808-4098-9531-03D51B26E99B}" dt="2025-08-24T21:35:28.571" v="4033" actId="478"/>
          <ac:spMkLst>
            <pc:docMk/>
            <pc:sldMk cId="1492296997" sldId="360"/>
            <ac:spMk id="20" creationId="{FCC97DDE-CBED-490D-E85D-950F97581A6D}"/>
          </ac:spMkLst>
        </pc:spChg>
        <pc:spChg chg="del">
          <ac:chgData name="Homero Luis Puello Galarcio" userId="18477fc33ece1123" providerId="LiveId" clId="{A10F6CB6-F808-4098-9531-03D51B26E99B}" dt="2025-08-24T21:35:28.571" v="4033" actId="478"/>
          <ac:spMkLst>
            <pc:docMk/>
            <pc:sldMk cId="1492296997" sldId="360"/>
            <ac:spMk id="21" creationId="{446B88A5-CA5D-75EE-74EA-60BC6B63B914}"/>
          </ac:spMkLst>
        </pc:spChg>
        <pc:spChg chg="add mod">
          <ac:chgData name="Homero Luis Puello Galarcio" userId="18477fc33ece1123" providerId="LiveId" clId="{A10F6CB6-F808-4098-9531-03D51B26E99B}" dt="2025-08-24T21:36:08.611" v="4118" actId="14100"/>
          <ac:spMkLst>
            <pc:docMk/>
            <pc:sldMk cId="1492296997" sldId="360"/>
            <ac:spMk id="24" creationId="{0B99593D-2858-9E54-FE49-A7F9AE7AA600}"/>
          </ac:spMkLst>
        </pc:spChg>
        <pc:picChg chg="add mod">
          <ac:chgData name="Homero Luis Puello Galarcio" userId="18477fc33ece1123" providerId="LiveId" clId="{A10F6CB6-F808-4098-9531-03D51B26E99B}" dt="2025-08-24T21:36:34.295" v="4139" actId="1037"/>
          <ac:picMkLst>
            <pc:docMk/>
            <pc:sldMk cId="1492296997" sldId="360"/>
            <ac:picMk id="25" creationId="{9F8AC1E1-B38D-F25B-6C99-3CBD2C51D46F}"/>
          </ac:picMkLst>
        </pc:picChg>
      </pc:sldChg>
      <pc:sldChg chg="addSp delSp modSp add mod ord delAnim">
        <pc:chgData name="Homero Luis Puello Galarcio" userId="18477fc33ece1123" providerId="LiveId" clId="{A10F6CB6-F808-4098-9531-03D51B26E99B}" dt="2025-08-24T21:38:17.884" v="4304" actId="1037"/>
        <pc:sldMkLst>
          <pc:docMk/>
          <pc:sldMk cId="1736828519" sldId="361"/>
        </pc:sldMkLst>
        <pc:spChg chg="del">
          <ac:chgData name="Homero Luis Puello Galarcio" userId="18477fc33ece1123" providerId="LiveId" clId="{A10F6CB6-F808-4098-9531-03D51B26E99B}" dt="2025-08-24T21:37:00.332" v="4151" actId="478"/>
          <ac:spMkLst>
            <pc:docMk/>
            <pc:sldMk cId="1736828519" sldId="361"/>
            <ac:spMk id="3" creationId="{DC1A4158-D580-E39F-E5D0-C68947328B57}"/>
          </ac:spMkLst>
        </pc:spChg>
        <pc:spChg chg="del">
          <ac:chgData name="Homero Luis Puello Galarcio" userId="18477fc33ece1123" providerId="LiveId" clId="{A10F6CB6-F808-4098-9531-03D51B26E99B}" dt="2025-08-24T21:37:00.332" v="4151" actId="478"/>
          <ac:spMkLst>
            <pc:docMk/>
            <pc:sldMk cId="1736828519" sldId="361"/>
            <ac:spMk id="4" creationId="{E0672954-205B-6571-54D6-F30353FC3084}"/>
          </ac:spMkLst>
        </pc:spChg>
        <pc:spChg chg="add mod">
          <ac:chgData name="Homero Luis Puello Galarcio" userId="18477fc33ece1123" providerId="LiveId" clId="{A10F6CB6-F808-4098-9531-03D51B26E99B}" dt="2025-08-24T21:38:17.884" v="4304" actId="1037"/>
          <ac:spMkLst>
            <pc:docMk/>
            <pc:sldMk cId="1736828519" sldId="361"/>
            <ac:spMk id="5" creationId="{8024D3F3-5383-CEC3-B72B-B3E3688F4674}"/>
          </ac:spMkLst>
        </pc:spChg>
        <pc:spChg chg="add mod">
          <ac:chgData name="Homero Luis Puello Galarcio" userId="18477fc33ece1123" providerId="LiveId" clId="{A10F6CB6-F808-4098-9531-03D51B26E99B}" dt="2025-08-24T21:37:41.782" v="4167" actId="1038"/>
          <ac:spMkLst>
            <pc:docMk/>
            <pc:sldMk cId="1736828519" sldId="361"/>
            <ac:spMk id="6" creationId="{BD2D1A1D-2DEC-3E7A-E882-2ED5DD3BFB24}"/>
          </ac:spMkLst>
        </pc:spChg>
        <pc:spChg chg="del">
          <ac:chgData name="Homero Luis Puello Galarcio" userId="18477fc33ece1123" providerId="LiveId" clId="{A10F6CB6-F808-4098-9531-03D51B26E99B}" dt="2025-08-24T21:37:00.332" v="4151" actId="478"/>
          <ac:spMkLst>
            <pc:docMk/>
            <pc:sldMk cId="1736828519" sldId="361"/>
            <ac:spMk id="19" creationId="{D1375083-4A6E-0B00-385F-0CEC76952097}"/>
          </ac:spMkLst>
        </pc:spChg>
        <pc:spChg chg="del">
          <ac:chgData name="Homero Luis Puello Galarcio" userId="18477fc33ece1123" providerId="LiveId" clId="{A10F6CB6-F808-4098-9531-03D51B26E99B}" dt="2025-08-24T21:37:00.332" v="4151" actId="478"/>
          <ac:spMkLst>
            <pc:docMk/>
            <pc:sldMk cId="1736828519" sldId="361"/>
            <ac:spMk id="20" creationId="{3217A010-4C86-0FAE-7E22-F32BAC82DDA9}"/>
          </ac:spMkLst>
        </pc:spChg>
        <pc:spChg chg="del">
          <ac:chgData name="Homero Luis Puello Galarcio" userId="18477fc33ece1123" providerId="LiveId" clId="{A10F6CB6-F808-4098-9531-03D51B26E99B}" dt="2025-08-24T21:37:00.332" v="4151" actId="478"/>
          <ac:spMkLst>
            <pc:docMk/>
            <pc:sldMk cId="1736828519" sldId="361"/>
            <ac:spMk id="21" creationId="{6CACECD0-713F-69FB-83D3-188F8C618705}"/>
          </ac:spMkLst>
        </pc:spChg>
        <pc:spChg chg="del">
          <ac:chgData name="Homero Luis Puello Galarcio" userId="18477fc33ece1123" providerId="LiveId" clId="{A10F6CB6-F808-4098-9531-03D51B26E99B}" dt="2025-08-24T21:37:00.332" v="4151" actId="478"/>
          <ac:spMkLst>
            <pc:docMk/>
            <pc:sldMk cId="1736828519" sldId="361"/>
            <ac:spMk id="22" creationId="{C0821871-DA59-D699-C537-296A942A297B}"/>
          </ac:spMkLst>
        </pc:spChg>
        <pc:spChg chg="del">
          <ac:chgData name="Homero Luis Puello Galarcio" userId="18477fc33ece1123" providerId="LiveId" clId="{A10F6CB6-F808-4098-9531-03D51B26E99B}" dt="2025-08-24T21:37:00.332" v="4151" actId="478"/>
          <ac:spMkLst>
            <pc:docMk/>
            <pc:sldMk cId="1736828519" sldId="361"/>
            <ac:spMk id="23" creationId="{28D97888-5C01-0FFD-59E0-2F7429F3626F}"/>
          </ac:spMkLst>
        </pc:spChg>
        <pc:spChg chg="del">
          <ac:chgData name="Homero Luis Puello Galarcio" userId="18477fc33ece1123" providerId="LiveId" clId="{A10F6CB6-F808-4098-9531-03D51B26E99B}" dt="2025-08-24T21:37:00.332" v="4151" actId="478"/>
          <ac:spMkLst>
            <pc:docMk/>
            <pc:sldMk cId="1736828519" sldId="361"/>
            <ac:spMk id="24" creationId="{87158D51-8295-667E-84B9-4DF89193B8F1}"/>
          </ac:spMkLst>
        </pc:spChg>
        <pc:spChg chg="del">
          <ac:chgData name="Homero Luis Puello Galarcio" userId="18477fc33ece1123" providerId="LiveId" clId="{A10F6CB6-F808-4098-9531-03D51B26E99B}" dt="2025-08-24T21:37:00.332" v="4151" actId="478"/>
          <ac:spMkLst>
            <pc:docMk/>
            <pc:sldMk cId="1736828519" sldId="361"/>
            <ac:spMk id="25" creationId="{8731EE21-E35C-2343-FD9A-7D0C609E9C96}"/>
          </ac:spMkLst>
        </pc:spChg>
        <pc:spChg chg="del">
          <ac:chgData name="Homero Luis Puello Galarcio" userId="18477fc33ece1123" providerId="LiveId" clId="{A10F6CB6-F808-4098-9531-03D51B26E99B}" dt="2025-08-24T21:37:00.332" v="4151" actId="478"/>
          <ac:spMkLst>
            <pc:docMk/>
            <pc:sldMk cId="1736828519" sldId="361"/>
            <ac:spMk id="28" creationId="{E3054A36-E1ED-A2AC-9CA3-326ABD8796BA}"/>
          </ac:spMkLst>
        </pc:spChg>
        <pc:picChg chg="add mod">
          <ac:chgData name="Homero Luis Puello Galarcio" userId="18477fc33ece1123" providerId="LiveId" clId="{A10F6CB6-F808-4098-9531-03D51B26E99B}" dt="2025-08-24T21:38:10.125" v="4289" actId="1038"/>
          <ac:picMkLst>
            <pc:docMk/>
            <pc:sldMk cId="1736828519" sldId="361"/>
            <ac:picMk id="7" creationId="{E95A69B8-585E-1007-CC7B-CA59D5FE2519}"/>
          </ac:picMkLst>
        </pc:picChg>
        <pc:picChg chg="mod">
          <ac:chgData name="Homero Luis Puello Galarcio" userId="18477fc33ece1123" providerId="LiveId" clId="{A10F6CB6-F808-4098-9531-03D51B26E99B}" dt="2025-08-24T21:37:49.951" v="4228" actId="1037"/>
          <ac:picMkLst>
            <pc:docMk/>
            <pc:sldMk cId="1736828519" sldId="361"/>
            <ac:picMk id="26" creationId="{48BB25B2-42B9-A00A-FCBF-E34F102F0621}"/>
          </ac:picMkLst>
        </pc:picChg>
      </pc:sldChg>
      <pc:sldChg chg="addSp delSp modSp add mod">
        <pc:chgData name="Homero Luis Puello Galarcio" userId="18477fc33ece1123" providerId="LiveId" clId="{A10F6CB6-F808-4098-9531-03D51B26E99B}" dt="2025-08-24T21:41:10.812" v="4342" actId="1036"/>
        <pc:sldMkLst>
          <pc:docMk/>
          <pc:sldMk cId="2916392388" sldId="362"/>
        </pc:sldMkLst>
        <pc:spChg chg="add mod">
          <ac:chgData name="Homero Luis Puello Galarcio" userId="18477fc33ece1123" providerId="LiveId" clId="{A10F6CB6-F808-4098-9531-03D51B26E99B}" dt="2025-08-24T21:38:50.027" v="4325" actId="1037"/>
          <ac:spMkLst>
            <pc:docMk/>
            <pc:sldMk cId="2916392388" sldId="362"/>
            <ac:spMk id="2" creationId="{4B4404FC-5F92-D035-75C4-2C0E61EA86F5}"/>
          </ac:spMkLst>
        </pc:spChg>
        <pc:spChg chg="add mod">
          <ac:chgData name="Homero Luis Puello Galarcio" userId="18477fc33ece1123" providerId="LiveId" clId="{A10F6CB6-F808-4098-9531-03D51B26E99B}" dt="2025-08-24T21:41:10.812" v="4342" actId="1036"/>
          <ac:spMkLst>
            <pc:docMk/>
            <pc:sldMk cId="2916392388" sldId="362"/>
            <ac:spMk id="3" creationId="{F7643112-2E67-8BBA-3AD0-CE7EB9948C62}"/>
          </ac:spMkLst>
        </pc:spChg>
        <pc:spChg chg="add mod">
          <ac:chgData name="Homero Luis Puello Galarcio" userId="18477fc33ece1123" providerId="LiveId" clId="{A10F6CB6-F808-4098-9531-03D51B26E99B}" dt="2025-08-24T21:41:10.812" v="4342" actId="1036"/>
          <ac:spMkLst>
            <pc:docMk/>
            <pc:sldMk cId="2916392388" sldId="362"/>
            <ac:spMk id="4" creationId="{B82CA84F-C70A-406B-B6AB-F2B62B5D7E90}"/>
          </ac:spMkLst>
        </pc:spChg>
        <pc:spChg chg="del">
          <ac:chgData name="Homero Luis Puello Galarcio" userId="18477fc33ece1123" providerId="LiveId" clId="{A10F6CB6-F808-4098-9531-03D51B26E99B}" dt="2025-08-24T21:38:34.725" v="4307" actId="478"/>
          <ac:spMkLst>
            <pc:docMk/>
            <pc:sldMk cId="2916392388" sldId="362"/>
            <ac:spMk id="5" creationId="{E4AA73A3-5DDF-A659-5612-5F8A1FB6CE84}"/>
          </ac:spMkLst>
        </pc:spChg>
        <pc:spChg chg="del">
          <ac:chgData name="Homero Luis Puello Galarcio" userId="18477fc33ece1123" providerId="LiveId" clId="{A10F6CB6-F808-4098-9531-03D51B26E99B}" dt="2025-08-24T21:38:34.725" v="4307" actId="478"/>
          <ac:spMkLst>
            <pc:docMk/>
            <pc:sldMk cId="2916392388" sldId="362"/>
            <ac:spMk id="6" creationId="{9A51E5C4-E327-1511-18E7-BA4B0959C7DD}"/>
          </ac:spMkLst>
        </pc:spChg>
        <pc:spChg chg="add mod">
          <ac:chgData name="Homero Luis Puello Galarcio" userId="18477fc33ece1123" providerId="LiveId" clId="{A10F6CB6-F808-4098-9531-03D51B26E99B}" dt="2025-08-24T21:41:10.812" v="4342" actId="1036"/>
          <ac:spMkLst>
            <pc:docMk/>
            <pc:sldMk cId="2916392388" sldId="362"/>
            <ac:spMk id="9" creationId="{C9978877-D178-92AF-EDA2-B17BA753BAFF}"/>
          </ac:spMkLst>
        </pc:spChg>
        <pc:spChg chg="add mod">
          <ac:chgData name="Homero Luis Puello Galarcio" userId="18477fc33ece1123" providerId="LiveId" clId="{A10F6CB6-F808-4098-9531-03D51B26E99B}" dt="2025-08-24T21:41:10.812" v="4342" actId="1036"/>
          <ac:spMkLst>
            <pc:docMk/>
            <pc:sldMk cId="2916392388" sldId="362"/>
            <ac:spMk id="10" creationId="{13A66C8B-6410-8009-09B2-8086A05C1F95}"/>
          </ac:spMkLst>
        </pc:spChg>
        <pc:spChg chg="add mod">
          <ac:chgData name="Homero Luis Puello Galarcio" userId="18477fc33ece1123" providerId="LiveId" clId="{A10F6CB6-F808-4098-9531-03D51B26E99B}" dt="2025-08-24T21:41:10.812" v="4342" actId="1036"/>
          <ac:spMkLst>
            <pc:docMk/>
            <pc:sldMk cId="2916392388" sldId="362"/>
            <ac:spMk id="11" creationId="{2A79FF33-D5AA-C4FC-CF59-7FB6B51181DB}"/>
          </ac:spMkLst>
        </pc:spChg>
        <pc:spChg chg="add mod">
          <ac:chgData name="Homero Luis Puello Galarcio" userId="18477fc33ece1123" providerId="LiveId" clId="{A10F6CB6-F808-4098-9531-03D51B26E99B}" dt="2025-08-24T21:41:10.812" v="4342" actId="1036"/>
          <ac:spMkLst>
            <pc:docMk/>
            <pc:sldMk cId="2916392388" sldId="362"/>
            <ac:spMk id="13" creationId="{C1B95E48-DA2E-1F35-9A49-B015231365DD}"/>
          </ac:spMkLst>
        </pc:spChg>
        <pc:spChg chg="add mod">
          <ac:chgData name="Homero Luis Puello Galarcio" userId="18477fc33ece1123" providerId="LiveId" clId="{A10F6CB6-F808-4098-9531-03D51B26E99B}" dt="2025-08-24T21:41:10.812" v="4342" actId="1036"/>
          <ac:spMkLst>
            <pc:docMk/>
            <pc:sldMk cId="2916392388" sldId="362"/>
            <ac:spMk id="15" creationId="{F3725171-AD1C-7CFE-0418-A1E8DA55C53B}"/>
          </ac:spMkLst>
        </pc:spChg>
        <pc:spChg chg="add mod">
          <ac:chgData name="Homero Luis Puello Galarcio" userId="18477fc33ece1123" providerId="LiveId" clId="{A10F6CB6-F808-4098-9531-03D51B26E99B}" dt="2025-08-24T21:41:10.812" v="4342" actId="1036"/>
          <ac:spMkLst>
            <pc:docMk/>
            <pc:sldMk cId="2916392388" sldId="362"/>
            <ac:spMk id="17" creationId="{ACB9DD9E-7A84-0AF0-D0A1-B979B744AA71}"/>
          </ac:spMkLst>
        </pc:spChg>
        <pc:spChg chg="mod">
          <ac:chgData name="Homero Luis Puello Galarcio" userId="18477fc33ece1123" providerId="LiveId" clId="{A10F6CB6-F808-4098-9531-03D51B26E99B}" dt="2025-08-24T21:41:10.812" v="4342" actId="1036"/>
          <ac:spMkLst>
            <pc:docMk/>
            <pc:sldMk cId="2916392388" sldId="362"/>
            <ac:spMk id="18" creationId="{E26E93BE-1FEF-0764-8A67-A998F7776404}"/>
          </ac:spMkLst>
        </pc:spChg>
        <pc:spChg chg="add mod">
          <ac:chgData name="Homero Luis Puello Galarcio" userId="18477fc33ece1123" providerId="LiveId" clId="{A10F6CB6-F808-4098-9531-03D51B26E99B}" dt="2025-08-24T21:41:10.812" v="4342" actId="1036"/>
          <ac:spMkLst>
            <pc:docMk/>
            <pc:sldMk cId="2916392388" sldId="362"/>
            <ac:spMk id="19" creationId="{A997E8FB-C74E-3F5C-CE25-944E22309457}"/>
          </ac:spMkLst>
        </pc:spChg>
        <pc:spChg chg="add mod">
          <ac:chgData name="Homero Luis Puello Galarcio" userId="18477fc33ece1123" providerId="LiveId" clId="{A10F6CB6-F808-4098-9531-03D51B26E99B}" dt="2025-08-24T21:39:09.774" v="4330" actId="1076"/>
          <ac:spMkLst>
            <pc:docMk/>
            <pc:sldMk cId="2916392388" sldId="362"/>
            <ac:spMk id="21" creationId="{45D40BA7-4276-AB7D-A0AC-E3DD9E42BB57}"/>
          </ac:spMkLst>
        </pc:spChg>
        <pc:picChg chg="del">
          <ac:chgData name="Homero Luis Puello Galarcio" userId="18477fc33ece1123" providerId="LiveId" clId="{A10F6CB6-F808-4098-9531-03D51B26E99B}" dt="2025-08-24T21:38:34.725" v="4307" actId="478"/>
          <ac:picMkLst>
            <pc:docMk/>
            <pc:sldMk cId="2916392388" sldId="362"/>
            <ac:picMk id="7" creationId="{ED72C214-B126-4D7B-5160-05DF3F1D1306}"/>
          </ac:picMkLst>
        </pc:picChg>
        <pc:picChg chg="mod">
          <ac:chgData name="Homero Luis Puello Galarcio" userId="18477fc33ece1123" providerId="LiveId" clId="{A10F6CB6-F808-4098-9531-03D51B26E99B}" dt="2025-08-24T21:39:12.772" v="4331" actId="1076"/>
          <ac:picMkLst>
            <pc:docMk/>
            <pc:sldMk cId="2916392388" sldId="362"/>
            <ac:picMk id="26" creationId="{288D2663-A4EE-5F65-635A-641B553AC44E}"/>
          </ac:picMkLst>
        </pc:picChg>
      </pc:sldChg>
      <pc:sldChg chg="addSp delSp modSp add mod modAnim">
        <pc:chgData name="Homero Luis Puello Galarcio" userId="18477fc33ece1123" providerId="LiveId" clId="{A10F6CB6-F808-4098-9531-03D51B26E99B}" dt="2025-08-24T21:45:23.078" v="4429" actId="1038"/>
        <pc:sldMkLst>
          <pc:docMk/>
          <pc:sldMk cId="3022993908" sldId="363"/>
        </pc:sldMkLst>
        <pc:spChg chg="del">
          <ac:chgData name="Homero Luis Puello Galarcio" userId="18477fc33ece1123" providerId="LiveId" clId="{A10F6CB6-F808-4098-9531-03D51B26E99B}" dt="2025-08-24T21:43:47.223" v="4344" actId="478"/>
          <ac:spMkLst>
            <pc:docMk/>
            <pc:sldMk cId="3022993908" sldId="363"/>
            <ac:spMk id="3" creationId="{7250EC68-129C-26F4-0766-D207FF4716B4}"/>
          </ac:spMkLst>
        </pc:spChg>
        <pc:spChg chg="del">
          <ac:chgData name="Homero Luis Puello Galarcio" userId="18477fc33ece1123" providerId="LiveId" clId="{A10F6CB6-F808-4098-9531-03D51B26E99B}" dt="2025-08-24T21:43:47.223" v="4344" actId="478"/>
          <ac:spMkLst>
            <pc:docMk/>
            <pc:sldMk cId="3022993908" sldId="363"/>
            <ac:spMk id="4" creationId="{FF33C484-BD6D-E3A6-D915-1499F485AA8C}"/>
          </ac:spMkLst>
        </pc:spChg>
        <pc:spChg chg="add mod">
          <ac:chgData name="Homero Luis Puello Galarcio" userId="18477fc33ece1123" providerId="LiveId" clId="{A10F6CB6-F808-4098-9531-03D51B26E99B}" dt="2025-08-24T21:43:58.949" v="4345"/>
          <ac:spMkLst>
            <pc:docMk/>
            <pc:sldMk cId="3022993908" sldId="363"/>
            <ac:spMk id="5" creationId="{91E12C4C-A840-B1BB-82AA-C7CE2F56D404}"/>
          </ac:spMkLst>
        </pc:spChg>
        <pc:spChg chg="del">
          <ac:chgData name="Homero Luis Puello Galarcio" userId="18477fc33ece1123" providerId="LiveId" clId="{A10F6CB6-F808-4098-9531-03D51B26E99B}" dt="2025-08-24T21:43:47.223" v="4344" actId="478"/>
          <ac:spMkLst>
            <pc:docMk/>
            <pc:sldMk cId="3022993908" sldId="363"/>
            <ac:spMk id="10" creationId="{89AF4A11-78F7-AE95-A616-2C8694DEA1C1}"/>
          </ac:spMkLst>
        </pc:spChg>
        <pc:spChg chg="del">
          <ac:chgData name="Homero Luis Puello Galarcio" userId="18477fc33ece1123" providerId="LiveId" clId="{A10F6CB6-F808-4098-9531-03D51B26E99B}" dt="2025-08-24T21:43:47.223" v="4344" actId="478"/>
          <ac:spMkLst>
            <pc:docMk/>
            <pc:sldMk cId="3022993908" sldId="363"/>
            <ac:spMk id="11" creationId="{BB6ED770-3688-04AB-ED5D-86A91BDB8D0C}"/>
          </ac:spMkLst>
        </pc:spChg>
        <pc:spChg chg="del">
          <ac:chgData name="Homero Luis Puello Galarcio" userId="18477fc33ece1123" providerId="LiveId" clId="{A10F6CB6-F808-4098-9531-03D51B26E99B}" dt="2025-08-24T21:43:47.223" v="4344" actId="478"/>
          <ac:spMkLst>
            <pc:docMk/>
            <pc:sldMk cId="3022993908" sldId="363"/>
            <ac:spMk id="12" creationId="{CAD30F02-5802-A276-CBCC-A6CE0BF9E975}"/>
          </ac:spMkLst>
        </pc:spChg>
        <pc:spChg chg="del">
          <ac:chgData name="Homero Luis Puello Galarcio" userId="18477fc33ece1123" providerId="LiveId" clId="{A10F6CB6-F808-4098-9531-03D51B26E99B}" dt="2025-08-24T21:43:47.223" v="4344" actId="478"/>
          <ac:spMkLst>
            <pc:docMk/>
            <pc:sldMk cId="3022993908" sldId="363"/>
            <ac:spMk id="13" creationId="{E803B24D-0FA6-5599-80C4-745AC1A21419}"/>
          </ac:spMkLst>
        </pc:spChg>
        <pc:spChg chg="del">
          <ac:chgData name="Homero Luis Puello Galarcio" userId="18477fc33ece1123" providerId="LiveId" clId="{A10F6CB6-F808-4098-9531-03D51B26E99B}" dt="2025-08-24T21:43:47.223" v="4344" actId="478"/>
          <ac:spMkLst>
            <pc:docMk/>
            <pc:sldMk cId="3022993908" sldId="363"/>
            <ac:spMk id="14" creationId="{0897488A-23B1-1594-A778-B03554356284}"/>
          </ac:spMkLst>
        </pc:spChg>
        <pc:spChg chg="del">
          <ac:chgData name="Homero Luis Puello Galarcio" userId="18477fc33ece1123" providerId="LiveId" clId="{A10F6CB6-F808-4098-9531-03D51B26E99B}" dt="2025-08-24T21:43:47.223" v="4344" actId="478"/>
          <ac:spMkLst>
            <pc:docMk/>
            <pc:sldMk cId="3022993908" sldId="363"/>
            <ac:spMk id="16" creationId="{708B662A-7316-935E-F64B-9AFF83FF1537}"/>
          </ac:spMkLst>
        </pc:spChg>
        <pc:spChg chg="del">
          <ac:chgData name="Homero Luis Puello Galarcio" userId="18477fc33ece1123" providerId="LiveId" clId="{A10F6CB6-F808-4098-9531-03D51B26E99B}" dt="2025-08-24T21:43:47.223" v="4344" actId="478"/>
          <ac:spMkLst>
            <pc:docMk/>
            <pc:sldMk cId="3022993908" sldId="363"/>
            <ac:spMk id="19" creationId="{EC8C1AE9-4AA5-5423-F64F-C65175272B67}"/>
          </ac:spMkLst>
        </pc:spChg>
        <pc:spChg chg="del">
          <ac:chgData name="Homero Luis Puello Galarcio" userId="18477fc33ece1123" providerId="LiveId" clId="{A10F6CB6-F808-4098-9531-03D51B26E99B}" dt="2025-08-24T21:43:47.223" v="4344" actId="478"/>
          <ac:spMkLst>
            <pc:docMk/>
            <pc:sldMk cId="3022993908" sldId="363"/>
            <ac:spMk id="20" creationId="{9A88C180-5273-EB40-052A-443E91AF89E5}"/>
          </ac:spMkLst>
        </pc:spChg>
        <pc:spChg chg="add mod">
          <ac:chgData name="Homero Luis Puello Galarcio" userId="18477fc33ece1123" providerId="LiveId" clId="{A10F6CB6-F808-4098-9531-03D51B26E99B}" dt="2025-08-24T21:44:50.274" v="4395" actId="1035"/>
          <ac:spMkLst>
            <pc:docMk/>
            <pc:sldMk cId="3022993908" sldId="363"/>
            <ac:spMk id="22" creationId="{0E351CB4-B3D3-24DE-1C76-E280DF0B5B1A}"/>
          </ac:spMkLst>
        </pc:spChg>
        <pc:spChg chg="add mod">
          <ac:chgData name="Homero Luis Puello Galarcio" userId="18477fc33ece1123" providerId="LiveId" clId="{A10F6CB6-F808-4098-9531-03D51B26E99B}" dt="2025-08-24T21:44:50.274" v="4395" actId="1035"/>
          <ac:spMkLst>
            <pc:docMk/>
            <pc:sldMk cId="3022993908" sldId="363"/>
            <ac:spMk id="24" creationId="{7CD5A440-AA13-E82C-F0A6-48DBC8EE645D}"/>
          </ac:spMkLst>
        </pc:spChg>
        <pc:spChg chg="add mod">
          <ac:chgData name="Homero Luis Puello Galarcio" userId="18477fc33ece1123" providerId="LiveId" clId="{A10F6CB6-F808-4098-9531-03D51B26E99B}" dt="2025-08-24T21:44:50.274" v="4395" actId="1035"/>
          <ac:spMkLst>
            <pc:docMk/>
            <pc:sldMk cId="3022993908" sldId="363"/>
            <ac:spMk id="27" creationId="{679D9C1F-3EB7-DAA7-2CED-AFF3DDC58416}"/>
          </ac:spMkLst>
        </pc:spChg>
        <pc:spChg chg="add mod">
          <ac:chgData name="Homero Luis Puello Galarcio" userId="18477fc33ece1123" providerId="LiveId" clId="{A10F6CB6-F808-4098-9531-03D51B26E99B}" dt="2025-08-24T21:44:50.274" v="4395" actId="1035"/>
          <ac:spMkLst>
            <pc:docMk/>
            <pc:sldMk cId="3022993908" sldId="363"/>
            <ac:spMk id="29" creationId="{55DE7177-545D-B313-D632-F12BBDEE6CCD}"/>
          </ac:spMkLst>
        </pc:spChg>
        <pc:spChg chg="add mod">
          <ac:chgData name="Homero Luis Puello Galarcio" userId="18477fc33ece1123" providerId="LiveId" clId="{A10F6CB6-F808-4098-9531-03D51B26E99B}" dt="2025-08-24T21:45:09.367" v="4401" actId="1076"/>
          <ac:spMkLst>
            <pc:docMk/>
            <pc:sldMk cId="3022993908" sldId="363"/>
            <ac:spMk id="32" creationId="{CDF8F583-5721-0772-10CE-3F6FAB64A8E9}"/>
          </ac:spMkLst>
        </pc:spChg>
        <pc:spChg chg="add mod">
          <ac:chgData name="Homero Luis Puello Galarcio" userId="18477fc33ece1123" providerId="LiveId" clId="{A10F6CB6-F808-4098-9531-03D51B26E99B}" dt="2025-08-24T21:45:16.555" v="4414" actId="1037"/>
          <ac:spMkLst>
            <pc:docMk/>
            <pc:sldMk cId="3022993908" sldId="363"/>
            <ac:spMk id="33" creationId="{E680BC47-502F-60A2-0ACE-2517E882101D}"/>
          </ac:spMkLst>
        </pc:spChg>
        <pc:spChg chg="add mod">
          <ac:chgData name="Homero Luis Puello Galarcio" userId="18477fc33ece1123" providerId="LiveId" clId="{A10F6CB6-F808-4098-9531-03D51B26E99B}" dt="2025-08-24T21:45:16.555" v="4414" actId="1037"/>
          <ac:spMkLst>
            <pc:docMk/>
            <pc:sldMk cId="3022993908" sldId="363"/>
            <ac:spMk id="34" creationId="{A8BED699-E497-7294-04D4-B09F0543150E}"/>
          </ac:spMkLst>
        </pc:spChg>
        <pc:picChg chg="add mod">
          <ac:chgData name="Homero Luis Puello Galarcio" userId="18477fc33ece1123" providerId="LiveId" clId="{A10F6CB6-F808-4098-9531-03D51B26E99B}" dt="2025-08-24T21:44:50.274" v="4395" actId="1035"/>
          <ac:picMkLst>
            <pc:docMk/>
            <pc:sldMk cId="3022993908" sldId="363"/>
            <ac:picMk id="6" creationId="{172183D2-DCA1-DFF9-C898-085BCE9C87CB}"/>
          </ac:picMkLst>
        </pc:picChg>
        <pc:picChg chg="mod">
          <ac:chgData name="Homero Luis Puello Galarcio" userId="18477fc33ece1123" providerId="LiveId" clId="{A10F6CB6-F808-4098-9531-03D51B26E99B}" dt="2025-08-24T21:44:50.274" v="4395" actId="1035"/>
          <ac:picMkLst>
            <pc:docMk/>
            <pc:sldMk cId="3022993908" sldId="363"/>
            <ac:picMk id="7" creationId="{59FF5FE9-B3B8-E45D-932D-81B58A56D9C1}"/>
          </ac:picMkLst>
        </pc:picChg>
        <pc:picChg chg="mod">
          <ac:chgData name="Homero Luis Puello Galarcio" userId="18477fc33ece1123" providerId="LiveId" clId="{A10F6CB6-F808-4098-9531-03D51B26E99B}" dt="2025-08-24T21:44:50.274" v="4395" actId="1035"/>
          <ac:picMkLst>
            <pc:docMk/>
            <pc:sldMk cId="3022993908" sldId="363"/>
            <ac:picMk id="23" creationId="{0490B9E7-2391-A02E-A716-FFCCCDCA5F0D}"/>
          </ac:picMkLst>
        </pc:picChg>
        <pc:picChg chg="mod">
          <ac:chgData name="Homero Luis Puello Galarcio" userId="18477fc33ece1123" providerId="LiveId" clId="{A10F6CB6-F808-4098-9531-03D51B26E99B}" dt="2025-08-24T21:44:50.274" v="4395" actId="1035"/>
          <ac:picMkLst>
            <pc:docMk/>
            <pc:sldMk cId="3022993908" sldId="363"/>
            <ac:picMk id="25" creationId="{9EE17366-CDB0-76E4-8F66-23B402F6B2B6}"/>
          </ac:picMkLst>
        </pc:picChg>
        <pc:picChg chg="mod">
          <ac:chgData name="Homero Luis Puello Galarcio" userId="18477fc33ece1123" providerId="LiveId" clId="{A10F6CB6-F808-4098-9531-03D51B26E99B}" dt="2025-08-24T21:45:23.078" v="4429" actId="1038"/>
          <ac:picMkLst>
            <pc:docMk/>
            <pc:sldMk cId="3022993908" sldId="363"/>
            <ac:picMk id="26" creationId="{761A3F60-D2EF-68FE-D094-F3D02958ACB6}"/>
          </ac:picMkLst>
        </pc:picChg>
        <pc:picChg chg="add mod">
          <ac:chgData name="Homero Luis Puello Galarcio" userId="18477fc33ece1123" providerId="LiveId" clId="{A10F6CB6-F808-4098-9531-03D51B26E99B}" dt="2025-08-24T21:44:50.274" v="4395" actId="1035"/>
          <ac:picMkLst>
            <pc:docMk/>
            <pc:sldMk cId="3022993908" sldId="363"/>
            <ac:picMk id="28" creationId="{F4D9641A-EE41-A5F3-A479-B523E61DCE1E}"/>
          </ac:picMkLst>
        </pc:picChg>
        <pc:picChg chg="mod">
          <ac:chgData name="Homero Luis Puello Galarcio" userId="18477fc33ece1123" providerId="LiveId" clId="{A10F6CB6-F808-4098-9531-03D51B26E99B}" dt="2025-08-24T21:44:21.060" v="4373" actId="1037"/>
          <ac:picMkLst>
            <pc:docMk/>
            <pc:sldMk cId="3022993908" sldId="363"/>
            <ac:picMk id="30" creationId="{C572285E-6133-07DF-46B5-5F490A31D248}"/>
          </ac:picMkLst>
        </pc:picChg>
        <pc:picChg chg="mod">
          <ac:chgData name="Homero Luis Puello Galarcio" userId="18477fc33ece1123" providerId="LiveId" clId="{A10F6CB6-F808-4098-9531-03D51B26E99B}" dt="2025-08-24T21:44:21.060" v="4373" actId="1037"/>
          <ac:picMkLst>
            <pc:docMk/>
            <pc:sldMk cId="3022993908" sldId="363"/>
            <ac:picMk id="31" creationId="{F4B92A53-7160-EC0D-E7B7-8C21AF0FEBE6}"/>
          </ac:picMkLst>
        </pc:picChg>
      </pc:sldChg>
      <pc:sldChg chg="addSp delSp modSp add mod ord modAnim">
        <pc:chgData name="Homero Luis Puello Galarcio" userId="18477fc33ece1123" providerId="LiveId" clId="{A10F6CB6-F808-4098-9531-03D51B26E99B}" dt="2025-08-24T21:54:41.345" v="4786"/>
        <pc:sldMkLst>
          <pc:docMk/>
          <pc:sldMk cId="2256136529" sldId="364"/>
        </pc:sldMkLst>
        <pc:spChg chg="add mod">
          <ac:chgData name="Homero Luis Puello Galarcio" userId="18477fc33ece1123" providerId="LiveId" clId="{A10F6CB6-F808-4098-9531-03D51B26E99B}" dt="2025-08-24T21:46:24.543" v="4439" actId="1035"/>
          <ac:spMkLst>
            <pc:docMk/>
            <pc:sldMk cId="2256136529" sldId="364"/>
            <ac:spMk id="5" creationId="{1FAB1E35-AC32-25E9-6F64-B5E48BBB09B0}"/>
          </ac:spMkLst>
        </pc:spChg>
        <pc:spChg chg="add mod">
          <ac:chgData name="Homero Luis Puello Galarcio" userId="18477fc33ece1123" providerId="LiveId" clId="{A10F6CB6-F808-4098-9531-03D51B26E99B}" dt="2025-08-24T21:46:29.678" v="4453" actId="1037"/>
          <ac:spMkLst>
            <pc:docMk/>
            <pc:sldMk cId="2256136529" sldId="364"/>
            <ac:spMk id="7" creationId="{4ADC6020-8115-B1DC-68ED-5603820B83FA}"/>
          </ac:spMkLst>
        </pc:spChg>
        <pc:spChg chg="del">
          <ac:chgData name="Homero Luis Puello Galarcio" userId="18477fc33ece1123" providerId="LiveId" clId="{A10F6CB6-F808-4098-9531-03D51B26E99B}" dt="2025-08-24T21:46:04.854" v="4434" actId="478"/>
          <ac:spMkLst>
            <pc:docMk/>
            <pc:sldMk cId="2256136529" sldId="364"/>
            <ac:spMk id="8" creationId="{00250561-9689-EE09-A51B-02E0F08C72D6}"/>
          </ac:spMkLst>
        </pc:spChg>
        <pc:spChg chg="del">
          <ac:chgData name="Homero Luis Puello Galarcio" userId="18477fc33ece1123" providerId="LiveId" clId="{A10F6CB6-F808-4098-9531-03D51B26E99B}" dt="2025-08-24T21:46:04.854" v="4434" actId="478"/>
          <ac:spMkLst>
            <pc:docMk/>
            <pc:sldMk cId="2256136529" sldId="364"/>
            <ac:spMk id="9" creationId="{E1136BCD-F4FF-068D-7568-FCA9479C5E26}"/>
          </ac:spMkLst>
        </pc:spChg>
        <pc:spChg chg="del">
          <ac:chgData name="Homero Luis Puello Galarcio" userId="18477fc33ece1123" providerId="LiveId" clId="{A10F6CB6-F808-4098-9531-03D51B26E99B}" dt="2025-08-24T21:46:04.854" v="4434" actId="478"/>
          <ac:spMkLst>
            <pc:docMk/>
            <pc:sldMk cId="2256136529" sldId="364"/>
            <ac:spMk id="10" creationId="{5054C853-CDDF-D006-E431-21BB85D6A659}"/>
          </ac:spMkLst>
        </pc:spChg>
        <pc:spChg chg="del">
          <ac:chgData name="Homero Luis Puello Galarcio" userId="18477fc33ece1123" providerId="LiveId" clId="{A10F6CB6-F808-4098-9531-03D51B26E99B}" dt="2025-08-24T21:46:04.854" v="4434" actId="478"/>
          <ac:spMkLst>
            <pc:docMk/>
            <pc:sldMk cId="2256136529" sldId="364"/>
            <ac:spMk id="11" creationId="{EF44D64E-B659-ED53-1D28-80C1A2314AEF}"/>
          </ac:spMkLst>
        </pc:spChg>
        <pc:spChg chg="del">
          <ac:chgData name="Homero Luis Puello Galarcio" userId="18477fc33ece1123" providerId="LiveId" clId="{A10F6CB6-F808-4098-9531-03D51B26E99B}" dt="2025-08-24T21:46:04.854" v="4434" actId="478"/>
          <ac:spMkLst>
            <pc:docMk/>
            <pc:sldMk cId="2256136529" sldId="364"/>
            <ac:spMk id="12" creationId="{46BEB640-CE5B-A5EC-9A3F-AC8A48C10F73}"/>
          </ac:spMkLst>
        </pc:spChg>
        <pc:spChg chg="del">
          <ac:chgData name="Homero Luis Puello Galarcio" userId="18477fc33ece1123" providerId="LiveId" clId="{A10F6CB6-F808-4098-9531-03D51B26E99B}" dt="2025-08-24T21:46:04.854" v="4434" actId="478"/>
          <ac:spMkLst>
            <pc:docMk/>
            <pc:sldMk cId="2256136529" sldId="364"/>
            <ac:spMk id="14" creationId="{E86F8824-CA3E-3009-2C4B-57C6ECC28B8A}"/>
          </ac:spMkLst>
        </pc:spChg>
        <pc:spChg chg="del">
          <ac:chgData name="Homero Luis Puello Galarcio" userId="18477fc33ece1123" providerId="LiveId" clId="{A10F6CB6-F808-4098-9531-03D51B26E99B}" dt="2025-08-24T21:46:04.854" v="4434" actId="478"/>
          <ac:spMkLst>
            <pc:docMk/>
            <pc:sldMk cId="2256136529" sldId="364"/>
            <ac:spMk id="15" creationId="{9C6EA94D-531A-3336-CDE0-C0E859B00349}"/>
          </ac:spMkLst>
        </pc:spChg>
        <pc:spChg chg="del">
          <ac:chgData name="Homero Luis Puello Galarcio" userId="18477fc33ece1123" providerId="LiveId" clId="{A10F6CB6-F808-4098-9531-03D51B26E99B}" dt="2025-08-24T21:46:04.854" v="4434" actId="478"/>
          <ac:spMkLst>
            <pc:docMk/>
            <pc:sldMk cId="2256136529" sldId="364"/>
            <ac:spMk id="16" creationId="{52B30EB2-7B9B-D11B-7A94-839DECBB090C}"/>
          </ac:spMkLst>
        </pc:spChg>
        <pc:spChg chg="del">
          <ac:chgData name="Homero Luis Puello Galarcio" userId="18477fc33ece1123" providerId="LiveId" clId="{A10F6CB6-F808-4098-9531-03D51B26E99B}" dt="2025-08-24T21:46:04.854" v="4434" actId="478"/>
          <ac:spMkLst>
            <pc:docMk/>
            <pc:sldMk cId="2256136529" sldId="364"/>
            <ac:spMk id="17" creationId="{DD3A4ECA-AB15-42E4-1297-2D767055C3B3}"/>
          </ac:spMkLst>
        </pc:spChg>
        <pc:spChg chg="del">
          <ac:chgData name="Homero Luis Puello Galarcio" userId="18477fc33ece1123" providerId="LiveId" clId="{A10F6CB6-F808-4098-9531-03D51B26E99B}" dt="2025-08-24T21:46:04.854" v="4434" actId="478"/>
          <ac:spMkLst>
            <pc:docMk/>
            <pc:sldMk cId="2256136529" sldId="364"/>
            <ac:spMk id="18" creationId="{6E136580-C3D0-C4C5-78E8-7ACE2C74BCD8}"/>
          </ac:spMkLst>
        </pc:spChg>
        <pc:spChg chg="add mod">
          <ac:chgData name="Homero Luis Puello Galarcio" userId="18477fc33ece1123" providerId="LiveId" clId="{A10F6CB6-F808-4098-9531-03D51B26E99B}" dt="2025-08-24T21:46:29.678" v="4453" actId="1037"/>
          <ac:spMkLst>
            <pc:docMk/>
            <pc:sldMk cId="2256136529" sldId="364"/>
            <ac:spMk id="22" creationId="{F4B98679-F5D1-8448-33B9-784FAA7A95B6}"/>
          </ac:spMkLst>
        </pc:spChg>
        <pc:spChg chg="add mod">
          <ac:chgData name="Homero Luis Puello Galarcio" userId="18477fc33ece1123" providerId="LiveId" clId="{A10F6CB6-F808-4098-9531-03D51B26E99B}" dt="2025-08-24T21:47:06.458" v="4493" actId="1035"/>
          <ac:spMkLst>
            <pc:docMk/>
            <pc:sldMk cId="2256136529" sldId="364"/>
            <ac:spMk id="23" creationId="{4DE7316B-2153-2D9B-C848-8423C53EA034}"/>
          </ac:spMkLst>
        </pc:spChg>
        <pc:picChg chg="add mod">
          <ac:chgData name="Homero Luis Puello Galarcio" userId="18477fc33ece1123" providerId="LiveId" clId="{A10F6CB6-F808-4098-9531-03D51B26E99B}" dt="2025-08-24T21:46:36.279" v="4482" actId="1038"/>
          <ac:picMkLst>
            <pc:docMk/>
            <pc:sldMk cId="2256136529" sldId="364"/>
            <ac:picMk id="6" creationId="{96CBDBD9-AA27-0CD6-B298-F4AB09B39833}"/>
          </ac:picMkLst>
        </pc:picChg>
      </pc:sldChg>
      <pc:sldChg chg="addSp delSp modSp add mod modAnim">
        <pc:chgData name="Homero Luis Puello Galarcio" userId="18477fc33ece1123" providerId="LiveId" clId="{A10F6CB6-F808-4098-9531-03D51B26E99B}" dt="2025-08-24T21:55:19.908" v="4792" actId="1037"/>
        <pc:sldMkLst>
          <pc:docMk/>
          <pc:sldMk cId="3442613255" sldId="365"/>
        </pc:sldMkLst>
        <pc:spChg chg="mod">
          <ac:chgData name="Homero Luis Puello Galarcio" userId="18477fc33ece1123" providerId="LiveId" clId="{A10F6CB6-F808-4098-9531-03D51B26E99B}" dt="2025-08-24T21:55:19.908" v="4792" actId="1037"/>
          <ac:spMkLst>
            <pc:docMk/>
            <pc:sldMk cId="3442613255" sldId="365"/>
            <ac:spMk id="2" creationId="{58D30157-F1C0-3194-4A83-443C4F51E1E8}"/>
          </ac:spMkLst>
        </pc:spChg>
        <pc:spChg chg="add mod">
          <ac:chgData name="Homero Luis Puello Galarcio" userId="18477fc33ece1123" providerId="LiveId" clId="{A10F6CB6-F808-4098-9531-03D51B26E99B}" dt="2025-08-24T21:48:10.091" v="4575"/>
          <ac:spMkLst>
            <pc:docMk/>
            <pc:sldMk cId="3442613255" sldId="365"/>
            <ac:spMk id="4" creationId="{CEC2F068-5836-CD40-3EFB-51E9634B09A7}"/>
          </ac:spMkLst>
        </pc:spChg>
        <pc:spChg chg="del">
          <ac:chgData name="Homero Luis Puello Galarcio" userId="18477fc33ece1123" providerId="LiveId" clId="{A10F6CB6-F808-4098-9531-03D51B26E99B}" dt="2025-08-24T21:47:22.280" v="4495" actId="478"/>
          <ac:spMkLst>
            <pc:docMk/>
            <pc:sldMk cId="3442613255" sldId="365"/>
            <ac:spMk id="5" creationId="{91CC13F0-457D-389F-876F-B329D21E7749}"/>
          </ac:spMkLst>
        </pc:spChg>
        <pc:spChg chg="del">
          <ac:chgData name="Homero Luis Puello Galarcio" userId="18477fc33ece1123" providerId="LiveId" clId="{A10F6CB6-F808-4098-9531-03D51B26E99B}" dt="2025-08-24T21:47:22.280" v="4495" actId="478"/>
          <ac:spMkLst>
            <pc:docMk/>
            <pc:sldMk cId="3442613255" sldId="365"/>
            <ac:spMk id="7" creationId="{18F2C8A1-CCE7-E0F1-D4A1-E6598F0B5664}"/>
          </ac:spMkLst>
        </pc:spChg>
        <pc:spChg chg="add mod">
          <ac:chgData name="Homero Luis Puello Galarcio" userId="18477fc33ece1123" providerId="LiveId" clId="{A10F6CB6-F808-4098-9531-03D51B26E99B}" dt="2025-08-24T21:48:10.091" v="4575"/>
          <ac:spMkLst>
            <pc:docMk/>
            <pc:sldMk cId="3442613255" sldId="365"/>
            <ac:spMk id="9" creationId="{0A23DDD3-1932-49C4-7A08-DB55D23E7E49}"/>
          </ac:spMkLst>
        </pc:spChg>
        <pc:spChg chg="add mod">
          <ac:chgData name="Homero Luis Puello Galarcio" userId="18477fc33ece1123" providerId="LiveId" clId="{A10F6CB6-F808-4098-9531-03D51B26E99B}" dt="2025-08-24T21:48:10.091" v="4575"/>
          <ac:spMkLst>
            <pc:docMk/>
            <pc:sldMk cId="3442613255" sldId="365"/>
            <ac:spMk id="10" creationId="{AF65D86A-C9CC-4C7A-609C-6684AB71B14F}"/>
          </ac:spMkLst>
        </pc:spChg>
        <pc:spChg chg="add mod">
          <ac:chgData name="Homero Luis Puello Galarcio" userId="18477fc33ece1123" providerId="LiveId" clId="{A10F6CB6-F808-4098-9531-03D51B26E99B}" dt="2025-08-24T21:48:10.091" v="4575"/>
          <ac:spMkLst>
            <pc:docMk/>
            <pc:sldMk cId="3442613255" sldId="365"/>
            <ac:spMk id="11" creationId="{BA7C4C8D-6E3E-6050-0B3C-C00DF23F9FDD}"/>
          </ac:spMkLst>
        </pc:spChg>
        <pc:spChg chg="add mod">
          <ac:chgData name="Homero Luis Puello Galarcio" userId="18477fc33ece1123" providerId="LiveId" clId="{A10F6CB6-F808-4098-9531-03D51B26E99B}" dt="2025-08-24T21:48:10.091" v="4575"/>
          <ac:spMkLst>
            <pc:docMk/>
            <pc:sldMk cId="3442613255" sldId="365"/>
            <ac:spMk id="12" creationId="{B206DECB-5CDF-847B-EDEA-BE9D05DB5D3A}"/>
          </ac:spMkLst>
        </pc:spChg>
        <pc:spChg chg="add mod">
          <ac:chgData name="Homero Luis Puello Galarcio" userId="18477fc33ece1123" providerId="LiveId" clId="{A10F6CB6-F808-4098-9531-03D51B26E99B}" dt="2025-08-24T21:48:10.091" v="4575"/>
          <ac:spMkLst>
            <pc:docMk/>
            <pc:sldMk cId="3442613255" sldId="365"/>
            <ac:spMk id="13" creationId="{F09C6DBD-110A-7B74-65F9-3B7694FA751F}"/>
          </ac:spMkLst>
        </pc:spChg>
        <pc:spChg chg="add mod">
          <ac:chgData name="Homero Luis Puello Galarcio" userId="18477fc33ece1123" providerId="LiveId" clId="{A10F6CB6-F808-4098-9531-03D51B26E99B}" dt="2025-08-24T21:48:10.091" v="4575"/>
          <ac:spMkLst>
            <pc:docMk/>
            <pc:sldMk cId="3442613255" sldId="365"/>
            <ac:spMk id="14" creationId="{374FEB4A-3B98-5A35-CF3D-8FCDC3C6F1FB}"/>
          </ac:spMkLst>
        </pc:spChg>
        <pc:spChg chg="add mod">
          <ac:chgData name="Homero Luis Puello Galarcio" userId="18477fc33ece1123" providerId="LiveId" clId="{A10F6CB6-F808-4098-9531-03D51B26E99B}" dt="2025-08-24T21:48:10.091" v="4575"/>
          <ac:spMkLst>
            <pc:docMk/>
            <pc:sldMk cId="3442613255" sldId="365"/>
            <ac:spMk id="15" creationId="{1500429E-23F4-F943-B78B-B7429F0A6405}"/>
          </ac:spMkLst>
        </pc:spChg>
        <pc:spChg chg="add mod">
          <ac:chgData name="Homero Luis Puello Galarcio" userId="18477fc33ece1123" providerId="LiveId" clId="{A10F6CB6-F808-4098-9531-03D51B26E99B}" dt="2025-08-24T21:48:10.091" v="4575"/>
          <ac:spMkLst>
            <pc:docMk/>
            <pc:sldMk cId="3442613255" sldId="365"/>
            <ac:spMk id="17" creationId="{B17D39D1-D76F-3AAA-4829-32CED4EFB9C9}"/>
          </ac:spMkLst>
        </pc:spChg>
        <pc:spChg chg="add mod">
          <ac:chgData name="Homero Luis Puello Galarcio" userId="18477fc33ece1123" providerId="LiveId" clId="{A10F6CB6-F808-4098-9531-03D51B26E99B}" dt="2025-08-24T21:48:10.091" v="4575"/>
          <ac:spMkLst>
            <pc:docMk/>
            <pc:sldMk cId="3442613255" sldId="365"/>
            <ac:spMk id="18" creationId="{6D6841CD-5762-0EEE-6D4C-25B3D659FB1A}"/>
          </ac:spMkLst>
        </pc:spChg>
        <pc:spChg chg="del">
          <ac:chgData name="Homero Luis Puello Galarcio" userId="18477fc33ece1123" providerId="LiveId" clId="{A10F6CB6-F808-4098-9531-03D51B26E99B}" dt="2025-08-24T21:47:22.280" v="4495" actId="478"/>
          <ac:spMkLst>
            <pc:docMk/>
            <pc:sldMk cId="3442613255" sldId="365"/>
            <ac:spMk id="22" creationId="{A5035AC0-BD7B-F954-3C77-E0FAE97158AB}"/>
          </ac:spMkLst>
        </pc:spChg>
        <pc:spChg chg="del">
          <ac:chgData name="Homero Luis Puello Galarcio" userId="18477fc33ece1123" providerId="LiveId" clId="{A10F6CB6-F808-4098-9531-03D51B26E99B}" dt="2025-08-24T21:47:22.280" v="4495" actId="478"/>
          <ac:spMkLst>
            <pc:docMk/>
            <pc:sldMk cId="3442613255" sldId="365"/>
            <ac:spMk id="23" creationId="{5CCD4BF4-C603-C433-54F9-1B112CA1894B}"/>
          </ac:spMkLst>
        </pc:spChg>
        <pc:picChg chg="del">
          <ac:chgData name="Homero Luis Puello Galarcio" userId="18477fc33ece1123" providerId="LiveId" clId="{A10F6CB6-F808-4098-9531-03D51B26E99B}" dt="2025-08-24T21:47:22.280" v="4495" actId="478"/>
          <ac:picMkLst>
            <pc:docMk/>
            <pc:sldMk cId="3442613255" sldId="365"/>
            <ac:picMk id="6" creationId="{4C78E7B7-4F2C-BBB3-A5F8-E619CDC0923D}"/>
          </ac:picMkLst>
        </pc:picChg>
      </pc:sldChg>
      <pc:sldChg chg="addSp delSp modSp add mod modAnim">
        <pc:chgData name="Homero Luis Puello Galarcio" userId="18477fc33ece1123" providerId="LiveId" clId="{A10F6CB6-F808-4098-9531-03D51B26E99B}" dt="2025-08-24T21:49:14.891" v="4623" actId="1038"/>
        <pc:sldMkLst>
          <pc:docMk/>
          <pc:sldMk cId="1700310939" sldId="366"/>
        </pc:sldMkLst>
        <pc:spChg chg="del">
          <ac:chgData name="Homero Luis Puello Galarcio" userId="18477fc33ece1123" providerId="LiveId" clId="{A10F6CB6-F808-4098-9531-03D51B26E99B}" dt="2025-08-24T21:48:23.094" v="4578" actId="478"/>
          <ac:spMkLst>
            <pc:docMk/>
            <pc:sldMk cId="1700310939" sldId="366"/>
            <ac:spMk id="2" creationId="{0ACF51CD-9866-BF59-CD6A-FE1D8FB2A933}"/>
          </ac:spMkLst>
        </pc:spChg>
        <pc:spChg chg="del">
          <ac:chgData name="Homero Luis Puello Galarcio" userId="18477fc33ece1123" providerId="LiveId" clId="{A10F6CB6-F808-4098-9531-03D51B26E99B}" dt="2025-08-24T21:48:23.094" v="4578" actId="478"/>
          <ac:spMkLst>
            <pc:docMk/>
            <pc:sldMk cId="1700310939" sldId="366"/>
            <ac:spMk id="3" creationId="{CAFC487A-4B42-6A69-8773-F52502B4F3F7}"/>
          </ac:spMkLst>
        </pc:spChg>
        <pc:spChg chg="add mod">
          <ac:chgData name="Homero Luis Puello Galarcio" userId="18477fc33ece1123" providerId="LiveId" clId="{A10F6CB6-F808-4098-9531-03D51B26E99B}" dt="2025-08-24T21:48:42.796" v="4599" actId="1036"/>
          <ac:spMkLst>
            <pc:docMk/>
            <pc:sldMk cId="1700310939" sldId="366"/>
            <ac:spMk id="5" creationId="{9E55F637-AFCA-5F54-C9A5-D62E68587F0E}"/>
          </ac:spMkLst>
        </pc:spChg>
        <pc:spChg chg="add mod">
          <ac:chgData name="Homero Luis Puello Galarcio" userId="18477fc33ece1123" providerId="LiveId" clId="{A10F6CB6-F808-4098-9531-03D51B26E99B}" dt="2025-08-24T21:48:42.796" v="4599" actId="1036"/>
          <ac:spMkLst>
            <pc:docMk/>
            <pc:sldMk cId="1700310939" sldId="366"/>
            <ac:spMk id="6" creationId="{D7075500-989D-BFBE-138A-FC9262880007}"/>
          </ac:spMkLst>
        </pc:spChg>
        <pc:spChg chg="del">
          <ac:chgData name="Homero Luis Puello Galarcio" userId="18477fc33ece1123" providerId="LiveId" clId="{A10F6CB6-F808-4098-9531-03D51B26E99B}" dt="2025-08-24T21:48:23.094" v="4578" actId="478"/>
          <ac:spMkLst>
            <pc:docMk/>
            <pc:sldMk cId="1700310939" sldId="366"/>
            <ac:spMk id="9" creationId="{2A1BAD5E-152E-87B1-5F4E-713F37F29F6E}"/>
          </ac:spMkLst>
        </pc:spChg>
        <pc:spChg chg="del">
          <ac:chgData name="Homero Luis Puello Galarcio" userId="18477fc33ece1123" providerId="LiveId" clId="{A10F6CB6-F808-4098-9531-03D51B26E99B}" dt="2025-08-24T21:48:23.094" v="4578" actId="478"/>
          <ac:spMkLst>
            <pc:docMk/>
            <pc:sldMk cId="1700310939" sldId="366"/>
            <ac:spMk id="10" creationId="{3DAB67E8-DE09-21C7-660C-6FE8E2B11BED}"/>
          </ac:spMkLst>
        </pc:spChg>
        <pc:spChg chg="del">
          <ac:chgData name="Homero Luis Puello Galarcio" userId="18477fc33ece1123" providerId="LiveId" clId="{A10F6CB6-F808-4098-9531-03D51B26E99B}" dt="2025-08-24T21:48:23.094" v="4578" actId="478"/>
          <ac:spMkLst>
            <pc:docMk/>
            <pc:sldMk cId="1700310939" sldId="366"/>
            <ac:spMk id="12" creationId="{320BAA3F-9DCF-27DF-9BDC-3E11D9977378}"/>
          </ac:spMkLst>
        </pc:spChg>
        <pc:spChg chg="del">
          <ac:chgData name="Homero Luis Puello Galarcio" userId="18477fc33ece1123" providerId="LiveId" clId="{A10F6CB6-F808-4098-9531-03D51B26E99B}" dt="2025-08-24T21:48:23.094" v="4578" actId="478"/>
          <ac:spMkLst>
            <pc:docMk/>
            <pc:sldMk cId="1700310939" sldId="366"/>
            <ac:spMk id="14" creationId="{BB45273A-AB13-10F7-D58E-A65AFC76692A}"/>
          </ac:spMkLst>
        </pc:spChg>
        <pc:spChg chg="del">
          <ac:chgData name="Homero Luis Puello Galarcio" userId="18477fc33ece1123" providerId="LiveId" clId="{A10F6CB6-F808-4098-9531-03D51B26E99B}" dt="2025-08-24T21:48:23.094" v="4578" actId="478"/>
          <ac:spMkLst>
            <pc:docMk/>
            <pc:sldMk cId="1700310939" sldId="366"/>
            <ac:spMk id="15" creationId="{EE5BD64B-810A-2E1E-795F-00119BF6FE61}"/>
          </ac:spMkLst>
        </pc:spChg>
        <pc:spChg chg="del">
          <ac:chgData name="Homero Luis Puello Galarcio" userId="18477fc33ece1123" providerId="LiveId" clId="{A10F6CB6-F808-4098-9531-03D51B26E99B}" dt="2025-08-24T21:48:23.094" v="4578" actId="478"/>
          <ac:spMkLst>
            <pc:docMk/>
            <pc:sldMk cId="1700310939" sldId="366"/>
            <ac:spMk id="16" creationId="{82A81F79-7630-597C-A5AE-25829DF6B9E7}"/>
          </ac:spMkLst>
        </pc:spChg>
        <pc:spChg chg="del">
          <ac:chgData name="Homero Luis Puello Galarcio" userId="18477fc33ece1123" providerId="LiveId" clId="{A10F6CB6-F808-4098-9531-03D51B26E99B}" dt="2025-08-24T21:48:23.094" v="4578" actId="478"/>
          <ac:spMkLst>
            <pc:docMk/>
            <pc:sldMk cId="1700310939" sldId="366"/>
            <ac:spMk id="17" creationId="{BEA91CD2-B2AB-7645-5A8F-37078A7CF0F7}"/>
          </ac:spMkLst>
        </pc:spChg>
        <pc:spChg chg="del">
          <ac:chgData name="Homero Luis Puello Galarcio" userId="18477fc33ece1123" providerId="LiveId" clId="{A10F6CB6-F808-4098-9531-03D51B26E99B}" dt="2025-08-24T21:48:23.094" v="4578" actId="478"/>
          <ac:spMkLst>
            <pc:docMk/>
            <pc:sldMk cId="1700310939" sldId="366"/>
            <ac:spMk id="18" creationId="{CB99FAD6-7461-03F8-4989-6CCE23E74B56}"/>
          </ac:spMkLst>
        </pc:spChg>
        <pc:spChg chg="add mod">
          <ac:chgData name="Homero Luis Puello Galarcio" userId="18477fc33ece1123" providerId="LiveId" clId="{A10F6CB6-F808-4098-9531-03D51B26E99B}" dt="2025-08-24T21:48:42.796" v="4599" actId="1036"/>
          <ac:spMkLst>
            <pc:docMk/>
            <pc:sldMk cId="1700310939" sldId="366"/>
            <ac:spMk id="19" creationId="{495FB14B-6F30-8FF8-6161-69298DA17C46}"/>
          </ac:spMkLst>
        </pc:spChg>
        <pc:spChg chg="add mod">
          <ac:chgData name="Homero Luis Puello Galarcio" userId="18477fc33ece1123" providerId="LiveId" clId="{A10F6CB6-F808-4098-9531-03D51B26E99B}" dt="2025-08-24T21:48:42.796" v="4599" actId="1036"/>
          <ac:spMkLst>
            <pc:docMk/>
            <pc:sldMk cId="1700310939" sldId="366"/>
            <ac:spMk id="20" creationId="{1F5C5DE1-A643-BE00-4804-5DC4022820D1}"/>
          </ac:spMkLst>
        </pc:spChg>
        <pc:spChg chg="add mod">
          <ac:chgData name="Homero Luis Puello Galarcio" userId="18477fc33ece1123" providerId="LiveId" clId="{A10F6CB6-F808-4098-9531-03D51B26E99B}" dt="2025-08-24T21:49:14.891" v="4623" actId="1038"/>
          <ac:spMkLst>
            <pc:docMk/>
            <pc:sldMk cId="1700310939" sldId="366"/>
            <ac:spMk id="22" creationId="{875531F8-0817-1B43-5CE7-8A9E57FB955A}"/>
          </ac:spMkLst>
        </pc:spChg>
        <pc:spChg chg="add mod">
          <ac:chgData name="Homero Luis Puello Galarcio" userId="18477fc33ece1123" providerId="LiveId" clId="{A10F6CB6-F808-4098-9531-03D51B26E99B}" dt="2025-08-24T21:49:14.891" v="4623" actId="1038"/>
          <ac:spMkLst>
            <pc:docMk/>
            <pc:sldMk cId="1700310939" sldId="366"/>
            <ac:spMk id="23" creationId="{27452233-9B33-D871-5C00-7765367B44E5}"/>
          </ac:spMkLst>
        </pc:spChg>
        <pc:spChg chg="add mod">
          <ac:chgData name="Homero Luis Puello Galarcio" userId="18477fc33ece1123" providerId="LiveId" clId="{A10F6CB6-F808-4098-9531-03D51B26E99B}" dt="2025-08-24T21:48:42.796" v="4599" actId="1036"/>
          <ac:spMkLst>
            <pc:docMk/>
            <pc:sldMk cId="1700310939" sldId="366"/>
            <ac:spMk id="25" creationId="{00E16374-D6F3-E5E2-C40A-1E1BCCC216A9}"/>
          </ac:spMkLst>
        </pc:spChg>
        <pc:spChg chg="add mod">
          <ac:chgData name="Homero Luis Puello Galarcio" userId="18477fc33ece1123" providerId="LiveId" clId="{A10F6CB6-F808-4098-9531-03D51B26E99B}" dt="2025-08-24T21:48:42.796" v="4599" actId="1036"/>
          <ac:spMkLst>
            <pc:docMk/>
            <pc:sldMk cId="1700310939" sldId="366"/>
            <ac:spMk id="27" creationId="{487E2647-75FE-8559-3179-2DB931A97B56}"/>
          </ac:spMkLst>
        </pc:spChg>
        <pc:spChg chg="add mod">
          <ac:chgData name="Homero Luis Puello Galarcio" userId="18477fc33ece1123" providerId="LiveId" clId="{A10F6CB6-F808-4098-9531-03D51B26E99B}" dt="2025-08-24T21:48:48.465" v="4620" actId="1036"/>
          <ac:spMkLst>
            <pc:docMk/>
            <pc:sldMk cId="1700310939" sldId="366"/>
            <ac:spMk id="28" creationId="{FF1C0F27-D879-1C51-6A28-B98F4A46078D}"/>
          </ac:spMkLst>
        </pc:spChg>
        <pc:picChg chg="add mod">
          <ac:chgData name="Homero Luis Puello Galarcio" userId="18477fc33ece1123" providerId="LiveId" clId="{A10F6CB6-F808-4098-9531-03D51B26E99B}" dt="2025-08-24T21:48:42.796" v="4599" actId="1036"/>
          <ac:picMkLst>
            <pc:docMk/>
            <pc:sldMk cId="1700310939" sldId="366"/>
            <ac:picMk id="7" creationId="{4070316C-0787-D06F-18F8-837F26A432B6}"/>
          </ac:picMkLst>
        </pc:picChg>
        <pc:picChg chg="mod">
          <ac:chgData name="Homero Luis Puello Galarcio" userId="18477fc33ece1123" providerId="LiveId" clId="{A10F6CB6-F808-4098-9531-03D51B26E99B}" dt="2025-08-24T21:49:14.891" v="4623" actId="1038"/>
          <ac:picMkLst>
            <pc:docMk/>
            <pc:sldMk cId="1700310939" sldId="366"/>
            <ac:picMk id="21" creationId="{47242F54-4497-DB4E-192F-C86C86C0CAB3}"/>
          </ac:picMkLst>
        </pc:picChg>
      </pc:sldChg>
      <pc:sldChg chg="addSp delSp modSp add mod ord delAnim">
        <pc:chgData name="Homero Luis Puello Galarcio" userId="18477fc33ece1123" providerId="LiveId" clId="{A10F6CB6-F808-4098-9531-03D51B26E99B}" dt="2025-08-24T21:50:40.889" v="4700" actId="404"/>
        <pc:sldMkLst>
          <pc:docMk/>
          <pc:sldMk cId="1387402351" sldId="367"/>
        </pc:sldMkLst>
        <pc:spChg chg="add mod">
          <ac:chgData name="Homero Luis Puello Galarcio" userId="18477fc33ece1123" providerId="LiveId" clId="{A10F6CB6-F808-4098-9531-03D51B26E99B}" dt="2025-08-24T21:50:14.074" v="4635" actId="1076"/>
          <ac:spMkLst>
            <pc:docMk/>
            <pc:sldMk cId="1387402351" sldId="367"/>
            <ac:spMk id="2" creationId="{4F1C7C5F-8C40-97D4-050D-9BF3E4594F25}"/>
          </ac:spMkLst>
        </pc:spChg>
        <pc:spChg chg="add mod">
          <ac:chgData name="Homero Luis Puello Galarcio" userId="18477fc33ece1123" providerId="LiveId" clId="{A10F6CB6-F808-4098-9531-03D51B26E99B}" dt="2025-08-24T21:50:40.889" v="4700" actId="404"/>
          <ac:spMkLst>
            <pc:docMk/>
            <pc:sldMk cId="1387402351" sldId="367"/>
            <ac:spMk id="3" creationId="{D0E5A1A8-E2DE-BEED-41E1-6EA3F526A2DC}"/>
          </ac:spMkLst>
        </pc:spChg>
        <pc:spChg chg="del">
          <ac:chgData name="Homero Luis Puello Galarcio" userId="18477fc33ece1123" providerId="LiveId" clId="{A10F6CB6-F808-4098-9531-03D51B26E99B}" dt="2025-08-24T21:49:58.532" v="4632" actId="478"/>
          <ac:spMkLst>
            <pc:docMk/>
            <pc:sldMk cId="1387402351" sldId="367"/>
            <ac:spMk id="6" creationId="{71BF4FDA-E6AC-34FB-EEFA-3D6E76570460}"/>
          </ac:spMkLst>
        </pc:spChg>
        <pc:spChg chg="del">
          <ac:chgData name="Homero Luis Puello Galarcio" userId="18477fc33ece1123" providerId="LiveId" clId="{A10F6CB6-F808-4098-9531-03D51B26E99B}" dt="2025-08-24T21:49:58.532" v="4632" actId="478"/>
          <ac:spMkLst>
            <pc:docMk/>
            <pc:sldMk cId="1387402351" sldId="367"/>
            <ac:spMk id="7" creationId="{8499867D-B6D9-69B9-8874-300B2ED71835}"/>
          </ac:spMkLst>
        </pc:spChg>
        <pc:spChg chg="del">
          <ac:chgData name="Homero Luis Puello Galarcio" userId="18477fc33ece1123" providerId="LiveId" clId="{A10F6CB6-F808-4098-9531-03D51B26E99B}" dt="2025-08-24T21:49:58.532" v="4632" actId="478"/>
          <ac:spMkLst>
            <pc:docMk/>
            <pc:sldMk cId="1387402351" sldId="367"/>
            <ac:spMk id="9" creationId="{79299711-8FBB-2B9D-35EB-74C7EFF5E193}"/>
          </ac:spMkLst>
        </pc:spChg>
        <pc:spChg chg="del">
          <ac:chgData name="Homero Luis Puello Galarcio" userId="18477fc33ece1123" providerId="LiveId" clId="{A10F6CB6-F808-4098-9531-03D51B26E99B}" dt="2025-08-24T21:49:58.532" v="4632" actId="478"/>
          <ac:spMkLst>
            <pc:docMk/>
            <pc:sldMk cId="1387402351" sldId="367"/>
            <ac:spMk id="10" creationId="{B1589F08-F670-2B1F-5C6B-3DAA3F0A42AB}"/>
          </ac:spMkLst>
        </pc:spChg>
        <pc:spChg chg="del">
          <ac:chgData name="Homero Luis Puello Galarcio" userId="18477fc33ece1123" providerId="LiveId" clId="{A10F6CB6-F808-4098-9531-03D51B26E99B}" dt="2025-08-24T21:49:58.532" v="4632" actId="478"/>
          <ac:spMkLst>
            <pc:docMk/>
            <pc:sldMk cId="1387402351" sldId="367"/>
            <ac:spMk id="11" creationId="{FF965CDC-479E-72C7-1F7E-2F4E8E892DEF}"/>
          </ac:spMkLst>
        </pc:spChg>
        <pc:spChg chg="del">
          <ac:chgData name="Homero Luis Puello Galarcio" userId="18477fc33ece1123" providerId="LiveId" clId="{A10F6CB6-F808-4098-9531-03D51B26E99B}" dt="2025-08-24T21:49:58.532" v="4632" actId="478"/>
          <ac:spMkLst>
            <pc:docMk/>
            <pc:sldMk cId="1387402351" sldId="367"/>
            <ac:spMk id="13" creationId="{9BF19C8C-128B-9F2E-86EF-BFC991C93F21}"/>
          </ac:spMkLst>
        </pc:spChg>
        <pc:spChg chg="del">
          <ac:chgData name="Homero Luis Puello Galarcio" userId="18477fc33ece1123" providerId="LiveId" clId="{A10F6CB6-F808-4098-9531-03D51B26E99B}" dt="2025-08-24T21:49:58.532" v="4632" actId="478"/>
          <ac:spMkLst>
            <pc:docMk/>
            <pc:sldMk cId="1387402351" sldId="367"/>
            <ac:spMk id="14" creationId="{6F3DFA79-4EA7-89DD-1302-3DD15A59DB1D}"/>
          </ac:spMkLst>
        </pc:spChg>
        <pc:spChg chg="del">
          <ac:chgData name="Homero Luis Puello Galarcio" userId="18477fc33ece1123" providerId="LiveId" clId="{A10F6CB6-F808-4098-9531-03D51B26E99B}" dt="2025-08-24T21:49:58.532" v="4632" actId="478"/>
          <ac:spMkLst>
            <pc:docMk/>
            <pc:sldMk cId="1387402351" sldId="367"/>
            <ac:spMk id="15" creationId="{1CA57DE2-152C-43CE-9F88-C565004B8F7A}"/>
          </ac:spMkLst>
        </pc:spChg>
        <pc:spChg chg="del">
          <ac:chgData name="Homero Luis Puello Galarcio" userId="18477fc33ece1123" providerId="LiveId" clId="{A10F6CB6-F808-4098-9531-03D51B26E99B}" dt="2025-08-24T21:49:58.532" v="4632" actId="478"/>
          <ac:spMkLst>
            <pc:docMk/>
            <pc:sldMk cId="1387402351" sldId="367"/>
            <ac:spMk id="16" creationId="{EE4160DF-DB71-0062-FC06-06A0785A2FA4}"/>
          </ac:spMkLst>
        </pc:spChg>
        <pc:spChg chg="del">
          <ac:chgData name="Homero Luis Puello Galarcio" userId="18477fc33ece1123" providerId="LiveId" clId="{A10F6CB6-F808-4098-9531-03D51B26E99B}" dt="2025-08-24T21:49:58.532" v="4632" actId="478"/>
          <ac:spMkLst>
            <pc:docMk/>
            <pc:sldMk cId="1387402351" sldId="367"/>
            <ac:spMk id="18" creationId="{02D18547-FDF7-2D54-C478-76C6569C8C6F}"/>
          </ac:spMkLst>
        </pc:spChg>
        <pc:picChg chg="add mod">
          <ac:chgData name="Homero Luis Puello Galarcio" userId="18477fc33ece1123" providerId="LiveId" clId="{A10F6CB6-F808-4098-9531-03D51B26E99B}" dt="2025-08-24T21:50:29.571" v="4661" actId="1035"/>
          <ac:picMkLst>
            <pc:docMk/>
            <pc:sldMk cId="1387402351" sldId="367"/>
            <ac:picMk id="5" creationId="{DEA9712E-7544-C908-61A9-D275665A2BBC}"/>
          </ac:picMkLst>
        </pc:picChg>
      </pc:sldChg>
      <pc:sldChg chg="addSp delSp modSp add mod ord delAnim">
        <pc:chgData name="Homero Luis Puello Galarcio" userId="18477fc33ece1123" providerId="LiveId" clId="{A10F6CB6-F808-4098-9531-03D51B26E99B}" dt="2025-08-24T21:52:04.798" v="4775" actId="1036"/>
        <pc:sldMkLst>
          <pc:docMk/>
          <pc:sldMk cId="1114911351" sldId="368"/>
        </pc:sldMkLst>
        <pc:spChg chg="add mod">
          <ac:chgData name="Homero Luis Puello Galarcio" userId="18477fc33ece1123" providerId="LiveId" clId="{A10F6CB6-F808-4098-9531-03D51B26E99B}" dt="2025-08-24T21:51:40.018" v="4733" actId="14100"/>
          <ac:spMkLst>
            <pc:docMk/>
            <pc:sldMk cId="1114911351" sldId="368"/>
            <ac:spMk id="2" creationId="{A8B060D9-FF43-C548-98D4-6D9B5DF1FFA7}"/>
          </ac:spMkLst>
        </pc:spChg>
        <pc:spChg chg="del">
          <ac:chgData name="Homero Luis Puello Galarcio" userId="18477fc33ece1123" providerId="LiveId" clId="{A10F6CB6-F808-4098-9531-03D51B26E99B}" dt="2025-08-24T21:51:10.697" v="4705" actId="478"/>
          <ac:spMkLst>
            <pc:docMk/>
            <pc:sldMk cId="1114911351" sldId="368"/>
            <ac:spMk id="4" creationId="{460219F7-506F-F601-BC63-C0E8D0EBE752}"/>
          </ac:spMkLst>
        </pc:spChg>
        <pc:spChg chg="del">
          <ac:chgData name="Homero Luis Puello Galarcio" userId="18477fc33ece1123" providerId="LiveId" clId="{A10F6CB6-F808-4098-9531-03D51B26E99B}" dt="2025-08-24T21:51:10.697" v="4705" actId="478"/>
          <ac:spMkLst>
            <pc:docMk/>
            <pc:sldMk cId="1114911351" sldId="368"/>
            <ac:spMk id="5" creationId="{0239D06F-5083-EA46-9672-447D259799C1}"/>
          </ac:spMkLst>
        </pc:spChg>
        <pc:spChg chg="add mod">
          <ac:chgData name="Homero Luis Puello Galarcio" userId="18477fc33ece1123" providerId="LiveId" clId="{A10F6CB6-F808-4098-9531-03D51B26E99B}" dt="2025-08-24T21:51:51.564" v="4744" actId="1038"/>
          <ac:spMkLst>
            <pc:docMk/>
            <pc:sldMk cId="1114911351" sldId="368"/>
            <ac:spMk id="6" creationId="{4D45AC5B-8BE0-09D6-9C3C-A8EE851FB2A1}"/>
          </ac:spMkLst>
        </pc:spChg>
        <pc:spChg chg="del">
          <ac:chgData name="Homero Luis Puello Galarcio" userId="18477fc33ece1123" providerId="LiveId" clId="{A10F6CB6-F808-4098-9531-03D51B26E99B}" dt="2025-08-24T21:51:10.697" v="4705" actId="478"/>
          <ac:spMkLst>
            <pc:docMk/>
            <pc:sldMk cId="1114911351" sldId="368"/>
            <ac:spMk id="10" creationId="{F852F4E6-E4D0-A389-1BFE-99FC48A02B2B}"/>
          </ac:spMkLst>
        </pc:spChg>
        <pc:spChg chg="del">
          <ac:chgData name="Homero Luis Puello Galarcio" userId="18477fc33ece1123" providerId="LiveId" clId="{A10F6CB6-F808-4098-9531-03D51B26E99B}" dt="2025-08-24T21:51:10.697" v="4705" actId="478"/>
          <ac:spMkLst>
            <pc:docMk/>
            <pc:sldMk cId="1114911351" sldId="368"/>
            <ac:spMk id="11" creationId="{3F4821D1-E13A-F847-3576-948805291A19}"/>
          </ac:spMkLst>
        </pc:spChg>
        <pc:spChg chg="del">
          <ac:chgData name="Homero Luis Puello Galarcio" userId="18477fc33ece1123" providerId="LiveId" clId="{A10F6CB6-F808-4098-9531-03D51B26E99B}" dt="2025-08-24T21:51:10.697" v="4705" actId="478"/>
          <ac:spMkLst>
            <pc:docMk/>
            <pc:sldMk cId="1114911351" sldId="368"/>
            <ac:spMk id="12" creationId="{B2B35F41-CE3F-D22C-47F7-BB8FD0AB5058}"/>
          </ac:spMkLst>
        </pc:spChg>
        <pc:spChg chg="del">
          <ac:chgData name="Homero Luis Puello Galarcio" userId="18477fc33ece1123" providerId="LiveId" clId="{A10F6CB6-F808-4098-9531-03D51B26E99B}" dt="2025-08-24T21:51:10.697" v="4705" actId="478"/>
          <ac:spMkLst>
            <pc:docMk/>
            <pc:sldMk cId="1114911351" sldId="368"/>
            <ac:spMk id="13" creationId="{F8111ABC-2113-2A16-BDC6-6FB94BCACF78}"/>
          </ac:spMkLst>
        </pc:spChg>
        <pc:spChg chg="del">
          <ac:chgData name="Homero Luis Puello Galarcio" userId="18477fc33ece1123" providerId="LiveId" clId="{A10F6CB6-F808-4098-9531-03D51B26E99B}" dt="2025-08-24T21:51:10.697" v="4705" actId="478"/>
          <ac:spMkLst>
            <pc:docMk/>
            <pc:sldMk cId="1114911351" sldId="368"/>
            <ac:spMk id="14" creationId="{4E5CB62C-8AE6-AACA-2B1A-C057E52B9489}"/>
          </ac:spMkLst>
        </pc:spChg>
        <pc:spChg chg="del">
          <ac:chgData name="Homero Luis Puello Galarcio" userId="18477fc33ece1123" providerId="LiveId" clId="{A10F6CB6-F808-4098-9531-03D51B26E99B}" dt="2025-08-24T21:51:10.697" v="4705" actId="478"/>
          <ac:spMkLst>
            <pc:docMk/>
            <pc:sldMk cId="1114911351" sldId="368"/>
            <ac:spMk id="24" creationId="{247D85D4-8C90-4A04-2FB6-5D53549765D1}"/>
          </ac:spMkLst>
        </pc:spChg>
        <pc:picChg chg="add mod">
          <ac:chgData name="Homero Luis Puello Galarcio" userId="18477fc33ece1123" providerId="LiveId" clId="{A10F6CB6-F808-4098-9531-03D51B26E99B}" dt="2025-08-24T21:52:04.798" v="4775" actId="1036"/>
          <ac:picMkLst>
            <pc:docMk/>
            <pc:sldMk cId="1114911351" sldId="368"/>
            <ac:picMk id="3" creationId="{45F517C2-E894-5DED-5AC3-82D064893C0E}"/>
          </ac:picMkLst>
        </pc:picChg>
        <pc:picChg chg="del">
          <ac:chgData name="Homero Luis Puello Galarcio" userId="18477fc33ece1123" providerId="LiveId" clId="{A10F6CB6-F808-4098-9531-03D51B26E99B}" dt="2025-08-24T21:51:10.697" v="4705" actId="478"/>
          <ac:picMkLst>
            <pc:docMk/>
            <pc:sldMk cId="1114911351" sldId="368"/>
            <ac:picMk id="25" creationId="{32125399-D940-2013-CFFE-3ECE56FB611E}"/>
          </ac:picMkLst>
        </pc:picChg>
      </pc:sldChg>
      <pc:sldChg chg="addSp delSp modSp add mod ord">
        <pc:chgData name="Homero Luis Puello Galarcio" userId="18477fc33ece1123" providerId="LiveId" clId="{A10F6CB6-F808-4098-9531-03D51B26E99B}" dt="2025-08-24T22:01:54.340" v="4913" actId="1036"/>
        <pc:sldMkLst>
          <pc:docMk/>
          <pc:sldMk cId="2876315996" sldId="369"/>
        </pc:sldMkLst>
        <pc:spChg chg="del">
          <ac:chgData name="Homero Luis Puello Galarcio" userId="18477fc33ece1123" providerId="LiveId" clId="{A10F6CB6-F808-4098-9531-03D51B26E99B}" dt="2025-08-24T21:59:56.247" v="4899" actId="478"/>
          <ac:spMkLst>
            <pc:docMk/>
            <pc:sldMk cId="2876315996" sldId="369"/>
            <ac:spMk id="2" creationId="{481830BD-8C3B-4984-8C9E-BD249E09B132}"/>
          </ac:spMkLst>
        </pc:spChg>
        <pc:spChg chg="del">
          <ac:chgData name="Homero Luis Puello Galarcio" userId="18477fc33ece1123" providerId="LiveId" clId="{A10F6CB6-F808-4098-9531-03D51B26E99B}" dt="2025-08-24T21:59:56.247" v="4899" actId="478"/>
          <ac:spMkLst>
            <pc:docMk/>
            <pc:sldMk cId="2876315996" sldId="369"/>
            <ac:spMk id="3" creationId="{E503F0EB-7275-B009-BF8D-6916A8EB3628}"/>
          </ac:spMkLst>
        </pc:spChg>
        <pc:spChg chg="add mod">
          <ac:chgData name="Homero Luis Puello Galarcio" userId="18477fc33ece1123" providerId="LiveId" clId="{A10F6CB6-F808-4098-9531-03D51B26E99B}" dt="2025-08-24T22:01:42.603" v="4901" actId="207"/>
          <ac:spMkLst>
            <pc:docMk/>
            <pc:sldMk cId="2876315996" sldId="369"/>
            <ac:spMk id="5" creationId="{51DA9FBA-7A16-988A-E895-F5AA9D533455}"/>
          </ac:spMkLst>
        </pc:spChg>
        <pc:spChg chg="add mod">
          <ac:chgData name="Homero Luis Puello Galarcio" userId="18477fc33ece1123" providerId="LiveId" clId="{A10F6CB6-F808-4098-9531-03D51B26E99B}" dt="2025-08-24T22:01:42.603" v="4901" actId="207"/>
          <ac:spMkLst>
            <pc:docMk/>
            <pc:sldMk cId="2876315996" sldId="369"/>
            <ac:spMk id="6" creationId="{B372799C-AFD9-ADDB-EA38-AF03B59600E4}"/>
          </ac:spMkLst>
        </pc:spChg>
        <pc:spChg chg="add mod">
          <ac:chgData name="Homero Luis Puello Galarcio" userId="18477fc33ece1123" providerId="LiveId" clId="{A10F6CB6-F808-4098-9531-03D51B26E99B}" dt="2025-08-24T22:01:54.340" v="4913" actId="1036"/>
          <ac:spMkLst>
            <pc:docMk/>
            <pc:sldMk cId="2876315996" sldId="369"/>
            <ac:spMk id="7" creationId="{C1285986-8DC2-2EED-A685-ACCA275A84CB}"/>
          </ac:spMkLst>
        </pc:spChg>
        <pc:spChg chg="del">
          <ac:chgData name="Homero Luis Puello Galarcio" userId="18477fc33ece1123" providerId="LiveId" clId="{A10F6CB6-F808-4098-9531-03D51B26E99B}" dt="2025-08-24T21:59:56.247" v="4899" actId="478"/>
          <ac:spMkLst>
            <pc:docMk/>
            <pc:sldMk cId="2876315996" sldId="369"/>
            <ac:spMk id="8" creationId="{BF108712-A47E-BED3-3E8F-A682D9867E6E}"/>
          </ac:spMkLst>
        </pc:spChg>
      </pc:sldChg>
      <pc:sldChg chg="addSp delSp modSp add del mod ord">
        <pc:chgData name="Homero Luis Puello Galarcio" userId="18477fc33ece1123" providerId="LiveId" clId="{A10F6CB6-F808-4098-9531-03D51B26E99B}" dt="2025-08-24T21:58:07.051" v="4833" actId="47"/>
        <pc:sldMkLst>
          <pc:docMk/>
          <pc:sldMk cId="3504858823" sldId="369"/>
        </pc:sldMkLst>
        <pc:spChg chg="add del">
          <ac:chgData name="Homero Luis Puello Galarcio" userId="18477fc33ece1123" providerId="LiveId" clId="{A10F6CB6-F808-4098-9531-03D51B26E99B}" dt="2025-08-24T21:57:25.984" v="4801" actId="478"/>
          <ac:spMkLst>
            <pc:docMk/>
            <pc:sldMk cId="3504858823" sldId="369"/>
            <ac:spMk id="2" creationId="{BD23AE0B-3AC4-89E5-5DDF-2225627826EF}"/>
          </ac:spMkLst>
        </pc:spChg>
        <pc:spChg chg="add del">
          <ac:chgData name="Homero Luis Puello Galarcio" userId="18477fc33ece1123" providerId="LiveId" clId="{A10F6CB6-F808-4098-9531-03D51B26E99B}" dt="2025-08-24T21:57:25.984" v="4801" actId="478"/>
          <ac:spMkLst>
            <pc:docMk/>
            <pc:sldMk cId="3504858823" sldId="369"/>
            <ac:spMk id="3" creationId="{3F74E712-B2D6-3B22-7724-06FA51AF7BFE}"/>
          </ac:spMkLst>
        </pc:spChg>
        <pc:spChg chg="add mod">
          <ac:chgData name="Homero Luis Puello Galarcio" userId="18477fc33ece1123" providerId="LiveId" clId="{A10F6CB6-F808-4098-9531-03D51B26E99B}" dt="2025-08-24T21:57:39.119" v="4802"/>
          <ac:spMkLst>
            <pc:docMk/>
            <pc:sldMk cId="3504858823" sldId="369"/>
            <ac:spMk id="4" creationId="{7FBDE7AF-C865-5281-A0D3-0A8A87247BD6}"/>
          </ac:spMkLst>
        </pc:spChg>
        <pc:spChg chg="add mod">
          <ac:chgData name="Homero Luis Puello Galarcio" userId="18477fc33ece1123" providerId="LiveId" clId="{A10F6CB6-F808-4098-9531-03D51B26E99B}" dt="2025-08-24T21:57:39.119" v="4802"/>
          <ac:spMkLst>
            <pc:docMk/>
            <pc:sldMk cId="3504858823" sldId="369"/>
            <ac:spMk id="6" creationId="{935B95B1-6B30-5F2E-7501-17F5A170E5CC}"/>
          </ac:spMkLst>
        </pc:spChg>
        <pc:spChg chg="add mod">
          <ac:chgData name="Homero Luis Puello Galarcio" userId="18477fc33ece1123" providerId="LiveId" clId="{A10F6CB6-F808-4098-9531-03D51B26E99B}" dt="2025-08-24T21:58:02.327" v="4832" actId="1038"/>
          <ac:spMkLst>
            <pc:docMk/>
            <pc:sldMk cId="3504858823" sldId="369"/>
            <ac:spMk id="7" creationId="{477D423B-F71F-27C7-F498-D7E15C6CEB34}"/>
          </ac:spMkLst>
        </pc:spChg>
        <pc:spChg chg="mod">
          <ac:chgData name="Homero Luis Puello Galarcio" userId="18477fc33ece1123" providerId="LiveId" clId="{A10F6CB6-F808-4098-9531-03D51B26E99B}" dt="2025-08-24T21:58:02.327" v="4832" actId="1038"/>
          <ac:spMkLst>
            <pc:docMk/>
            <pc:sldMk cId="3504858823" sldId="369"/>
            <ac:spMk id="10" creationId="{20B13AA9-CF17-0DE9-23F7-47850FE1668F}"/>
          </ac:spMkLst>
        </pc:spChg>
        <pc:spChg chg="add mod">
          <ac:chgData name="Homero Luis Puello Galarcio" userId="18477fc33ece1123" providerId="LiveId" clId="{A10F6CB6-F808-4098-9531-03D51B26E99B}" dt="2025-08-24T21:58:02.327" v="4832" actId="1038"/>
          <ac:spMkLst>
            <pc:docMk/>
            <pc:sldMk cId="3504858823" sldId="369"/>
            <ac:spMk id="15" creationId="{1925C930-C924-1F0E-7141-722FEEE42AB8}"/>
          </ac:spMkLst>
        </pc:spChg>
        <pc:spChg chg="add mod">
          <ac:chgData name="Homero Luis Puello Galarcio" userId="18477fc33ece1123" providerId="LiveId" clId="{A10F6CB6-F808-4098-9531-03D51B26E99B}" dt="2025-08-24T21:58:02.327" v="4832" actId="1038"/>
          <ac:spMkLst>
            <pc:docMk/>
            <pc:sldMk cId="3504858823" sldId="369"/>
            <ac:spMk id="17" creationId="{A0B0A2D3-9EC5-6636-E875-18CCEC896409}"/>
          </ac:spMkLst>
        </pc:spChg>
        <pc:spChg chg="add mod">
          <ac:chgData name="Homero Luis Puello Galarcio" userId="18477fc33ece1123" providerId="LiveId" clId="{A10F6CB6-F808-4098-9531-03D51B26E99B}" dt="2025-08-24T21:58:02.327" v="4832" actId="1038"/>
          <ac:spMkLst>
            <pc:docMk/>
            <pc:sldMk cId="3504858823" sldId="369"/>
            <ac:spMk id="21" creationId="{9C15ED41-E202-7912-D103-572075167486}"/>
          </ac:spMkLst>
        </pc:spChg>
        <pc:spChg chg="add mod">
          <ac:chgData name="Homero Luis Puello Galarcio" userId="18477fc33ece1123" providerId="LiveId" clId="{A10F6CB6-F808-4098-9531-03D51B26E99B}" dt="2025-08-24T21:58:02.327" v="4832" actId="1038"/>
          <ac:spMkLst>
            <pc:docMk/>
            <pc:sldMk cId="3504858823" sldId="369"/>
            <ac:spMk id="22" creationId="{6B653AF4-B769-40A5-7E29-B2869F80164C}"/>
          </ac:spMkLst>
        </pc:spChg>
        <pc:spChg chg="mod">
          <ac:chgData name="Homero Luis Puello Galarcio" userId="18477fc33ece1123" providerId="LiveId" clId="{A10F6CB6-F808-4098-9531-03D51B26E99B}" dt="2025-08-24T21:58:02.327" v="4832" actId="1038"/>
          <ac:spMkLst>
            <pc:docMk/>
            <pc:sldMk cId="3504858823" sldId="369"/>
            <ac:spMk id="26" creationId="{F423D729-0DCE-F56C-4AF6-BE9C2057D26C}"/>
          </ac:spMkLst>
        </pc:spChg>
        <pc:spChg chg="add mod">
          <ac:chgData name="Homero Luis Puello Galarcio" userId="18477fc33ece1123" providerId="LiveId" clId="{A10F6CB6-F808-4098-9531-03D51B26E99B}" dt="2025-08-24T21:58:02.327" v="4832" actId="1038"/>
          <ac:spMkLst>
            <pc:docMk/>
            <pc:sldMk cId="3504858823" sldId="369"/>
            <ac:spMk id="27" creationId="{31B05C5D-1BF6-7E68-F629-31961DE72DC6}"/>
          </ac:spMkLst>
        </pc:spChg>
        <pc:spChg chg="add mod">
          <ac:chgData name="Homero Luis Puello Galarcio" userId="18477fc33ece1123" providerId="LiveId" clId="{A10F6CB6-F808-4098-9531-03D51B26E99B}" dt="2025-08-24T21:58:02.327" v="4832" actId="1038"/>
          <ac:spMkLst>
            <pc:docMk/>
            <pc:sldMk cId="3504858823" sldId="369"/>
            <ac:spMk id="29" creationId="{87A71BF8-4C8A-7C67-0AC2-B57890EB214D}"/>
          </ac:spMkLst>
        </pc:spChg>
        <pc:spChg chg="add mod">
          <ac:chgData name="Homero Luis Puello Galarcio" userId="18477fc33ece1123" providerId="LiveId" clId="{A10F6CB6-F808-4098-9531-03D51B26E99B}" dt="2025-08-24T21:58:02.327" v="4832" actId="1038"/>
          <ac:spMkLst>
            <pc:docMk/>
            <pc:sldMk cId="3504858823" sldId="369"/>
            <ac:spMk id="30" creationId="{A964E8F7-C4B0-C004-3E11-2B922EDF213E}"/>
          </ac:spMkLst>
        </pc:spChg>
        <pc:picChg chg="add del">
          <ac:chgData name="Homero Luis Puello Galarcio" userId="18477fc33ece1123" providerId="LiveId" clId="{A10F6CB6-F808-4098-9531-03D51B26E99B}" dt="2025-08-24T21:57:25.984" v="4801" actId="478"/>
          <ac:picMkLst>
            <pc:docMk/>
            <pc:sldMk cId="3504858823" sldId="369"/>
            <ac:picMk id="5" creationId="{4C8C04A8-F8B1-9EDF-B3DF-8C9CC6B03187}"/>
          </ac:picMkLst>
        </pc:picChg>
        <pc:picChg chg="add del">
          <ac:chgData name="Homero Luis Puello Galarcio" userId="18477fc33ece1123" providerId="LiveId" clId="{A10F6CB6-F808-4098-9531-03D51B26E99B}" dt="2025-08-24T21:57:25.984" v="4801" actId="478"/>
          <ac:picMkLst>
            <pc:docMk/>
            <pc:sldMk cId="3504858823" sldId="369"/>
            <ac:picMk id="38" creationId="{A1179FC1-A0BA-8EB4-2BEC-51DB09544337}"/>
          </ac:picMkLst>
        </pc:picChg>
        <pc:picChg chg="add del">
          <ac:chgData name="Homero Luis Puello Galarcio" userId="18477fc33ece1123" providerId="LiveId" clId="{A10F6CB6-F808-4098-9531-03D51B26E99B}" dt="2025-08-24T21:57:25.984" v="4801" actId="478"/>
          <ac:picMkLst>
            <pc:docMk/>
            <pc:sldMk cId="3504858823" sldId="369"/>
            <ac:picMk id="39" creationId="{4F2BA656-4131-9DA6-1ED1-9B740ACE70CF}"/>
          </ac:picMkLst>
        </pc:picChg>
        <pc:picChg chg="add del">
          <ac:chgData name="Homero Luis Puello Galarcio" userId="18477fc33ece1123" providerId="LiveId" clId="{A10F6CB6-F808-4098-9531-03D51B26E99B}" dt="2025-08-24T21:57:25.984" v="4801" actId="478"/>
          <ac:picMkLst>
            <pc:docMk/>
            <pc:sldMk cId="3504858823" sldId="369"/>
            <ac:picMk id="40" creationId="{7D4ED24C-12ED-0CF2-C920-E031B6354D08}"/>
          </ac:picMkLst>
        </pc:picChg>
      </pc:sldChg>
      <pc:sldChg chg="addSp delSp modSp add mod ord replId delAnim">
        <pc:chgData name="Homero Luis Puello Galarcio" userId="18477fc33ece1123" providerId="LiveId" clId="{A10F6CB6-F808-4098-9531-03D51B26E99B}" dt="2025-08-24T21:59:42.283" v="4897" actId="1037"/>
        <pc:sldMkLst>
          <pc:docMk/>
          <pc:sldMk cId="2629029300" sldId="370"/>
        </pc:sldMkLst>
        <pc:spChg chg="del">
          <ac:chgData name="Homero Luis Puello Galarcio" userId="18477fc33ece1123" providerId="LiveId" clId="{A10F6CB6-F808-4098-9531-03D51B26E99B}" dt="2025-08-24T21:58:41.304" v="4843" actId="478"/>
          <ac:spMkLst>
            <pc:docMk/>
            <pc:sldMk cId="2629029300" sldId="370"/>
            <ac:spMk id="2" creationId="{1783B2F1-5A79-201E-2BAD-F56CB13A280A}"/>
          </ac:spMkLst>
        </pc:spChg>
        <pc:spChg chg="del">
          <ac:chgData name="Homero Luis Puello Galarcio" userId="18477fc33ece1123" providerId="LiveId" clId="{A10F6CB6-F808-4098-9531-03D51B26E99B}" dt="2025-08-24T21:58:41.304" v="4843" actId="478"/>
          <ac:spMkLst>
            <pc:docMk/>
            <pc:sldMk cId="2629029300" sldId="370"/>
            <ac:spMk id="3" creationId="{E9ACE980-6A2A-9512-B372-72ED792B4DDD}"/>
          </ac:spMkLst>
        </pc:spChg>
        <pc:spChg chg="del">
          <ac:chgData name="Homero Luis Puello Galarcio" userId="18477fc33ece1123" providerId="LiveId" clId="{A10F6CB6-F808-4098-9531-03D51B26E99B}" dt="2025-08-24T21:58:41.304" v="4843" actId="478"/>
          <ac:spMkLst>
            <pc:docMk/>
            <pc:sldMk cId="2629029300" sldId="370"/>
            <ac:spMk id="4" creationId="{45C66389-2506-7AB5-E7BE-D1E45FDA2E38}"/>
          </ac:spMkLst>
        </pc:spChg>
        <pc:spChg chg="mod">
          <ac:chgData name="Homero Luis Puello Galarcio" userId="18477fc33ece1123" providerId="LiveId" clId="{A10F6CB6-F808-4098-9531-03D51B26E99B}" dt="2025-08-24T21:59:42.283" v="4897" actId="1037"/>
          <ac:spMkLst>
            <pc:docMk/>
            <pc:sldMk cId="2629029300" sldId="370"/>
            <ac:spMk id="5" creationId="{925FFB0E-BD2B-B989-AA10-6DEBB3CF16C8}"/>
          </ac:spMkLst>
        </pc:spChg>
        <pc:spChg chg="del">
          <ac:chgData name="Homero Luis Puello Galarcio" userId="18477fc33ece1123" providerId="LiveId" clId="{A10F6CB6-F808-4098-9531-03D51B26E99B}" dt="2025-08-24T21:58:58.348" v="4864" actId="478"/>
          <ac:spMkLst>
            <pc:docMk/>
            <pc:sldMk cId="2629029300" sldId="370"/>
            <ac:spMk id="6" creationId="{E3B42D7A-7DEA-E393-ECAA-FA10855BAB15}"/>
          </ac:spMkLst>
        </pc:spChg>
        <pc:spChg chg="add mod">
          <ac:chgData name="Homero Luis Puello Galarcio" userId="18477fc33ece1123" providerId="LiveId" clId="{A10F6CB6-F808-4098-9531-03D51B26E99B}" dt="2025-08-24T21:59:04.190" v="4880" actId="1035"/>
          <ac:spMkLst>
            <pc:docMk/>
            <pc:sldMk cId="2629029300" sldId="370"/>
            <ac:spMk id="9" creationId="{365DAF51-7F91-D307-A927-8182DD67ADB3}"/>
          </ac:spMkLst>
        </pc:spChg>
        <pc:spChg chg="add mod">
          <ac:chgData name="Homero Luis Puello Galarcio" userId="18477fc33ece1123" providerId="LiveId" clId="{A10F6CB6-F808-4098-9531-03D51B26E99B}" dt="2025-08-24T21:59:04.190" v="4880" actId="1035"/>
          <ac:spMkLst>
            <pc:docMk/>
            <pc:sldMk cId="2629029300" sldId="370"/>
            <ac:spMk id="11" creationId="{54237DB7-6D49-1BAB-E791-7C4317FBE56D}"/>
          </ac:spMkLst>
        </pc:spChg>
        <pc:spChg chg="add mod">
          <ac:chgData name="Homero Luis Puello Galarcio" userId="18477fc33ece1123" providerId="LiveId" clId="{A10F6CB6-F808-4098-9531-03D51B26E99B}" dt="2025-08-24T21:59:04.190" v="4880" actId="1035"/>
          <ac:spMkLst>
            <pc:docMk/>
            <pc:sldMk cId="2629029300" sldId="370"/>
            <ac:spMk id="14" creationId="{E258D9A0-98EC-0FEE-8F27-4EA564EC92CC}"/>
          </ac:spMkLst>
        </pc:spChg>
        <pc:spChg chg="del">
          <ac:chgData name="Homero Luis Puello Galarcio" userId="18477fc33ece1123" providerId="LiveId" clId="{A10F6CB6-F808-4098-9531-03D51B26E99B}" dt="2025-08-24T21:58:41.304" v="4843" actId="478"/>
          <ac:spMkLst>
            <pc:docMk/>
            <pc:sldMk cId="2629029300" sldId="370"/>
            <ac:spMk id="19" creationId="{3CB755FC-7DE6-D562-167F-13E848252589}"/>
          </ac:spMkLst>
        </pc:spChg>
        <pc:spChg chg="del">
          <ac:chgData name="Homero Luis Puello Galarcio" userId="18477fc33ece1123" providerId="LiveId" clId="{A10F6CB6-F808-4098-9531-03D51B26E99B}" dt="2025-08-24T21:58:41.304" v="4843" actId="478"/>
          <ac:spMkLst>
            <pc:docMk/>
            <pc:sldMk cId="2629029300" sldId="370"/>
            <ac:spMk id="20" creationId="{29C006A4-AA78-B547-308E-9D0FACE88B68}"/>
          </ac:spMkLst>
        </pc:spChg>
        <pc:spChg chg="del">
          <ac:chgData name="Homero Luis Puello Galarcio" userId="18477fc33ece1123" providerId="LiveId" clId="{A10F6CB6-F808-4098-9531-03D51B26E99B}" dt="2025-08-24T21:58:41.304" v="4843" actId="478"/>
          <ac:spMkLst>
            <pc:docMk/>
            <pc:sldMk cId="2629029300" sldId="370"/>
            <ac:spMk id="21" creationId="{983E52B4-A9D9-B9FE-DC4A-D2BD7B9F8D30}"/>
          </ac:spMkLst>
        </pc:spChg>
        <pc:spChg chg="del">
          <ac:chgData name="Homero Luis Puello Galarcio" userId="18477fc33ece1123" providerId="LiveId" clId="{A10F6CB6-F808-4098-9531-03D51B26E99B}" dt="2025-08-24T21:58:41.304" v="4843" actId="478"/>
          <ac:spMkLst>
            <pc:docMk/>
            <pc:sldMk cId="2629029300" sldId="370"/>
            <ac:spMk id="22" creationId="{39B44B7F-5CB6-EF17-2D8A-4DF3F7D4AAC0}"/>
          </ac:spMkLst>
        </pc:spChg>
        <pc:spChg chg="del">
          <ac:chgData name="Homero Luis Puello Galarcio" userId="18477fc33ece1123" providerId="LiveId" clId="{A10F6CB6-F808-4098-9531-03D51B26E99B}" dt="2025-08-24T21:58:41.304" v="4843" actId="478"/>
          <ac:spMkLst>
            <pc:docMk/>
            <pc:sldMk cId="2629029300" sldId="370"/>
            <ac:spMk id="24" creationId="{0C96510E-027B-DB2F-C1F7-234FED204B37}"/>
          </ac:spMkLst>
        </pc:spChg>
        <pc:spChg chg="del">
          <ac:chgData name="Homero Luis Puello Galarcio" userId="18477fc33ece1123" providerId="LiveId" clId="{A10F6CB6-F808-4098-9531-03D51B26E99B}" dt="2025-08-24T21:58:41.304" v="4843" actId="478"/>
          <ac:spMkLst>
            <pc:docMk/>
            <pc:sldMk cId="2629029300" sldId="370"/>
            <ac:spMk id="25" creationId="{148BB150-E3B2-7D3E-9923-88D2D6114F2B}"/>
          </ac:spMkLst>
        </pc:spChg>
        <pc:spChg chg="del">
          <ac:chgData name="Homero Luis Puello Galarcio" userId="18477fc33ece1123" providerId="LiveId" clId="{A10F6CB6-F808-4098-9531-03D51B26E99B}" dt="2025-08-24T21:58:41.304" v="4843" actId="478"/>
          <ac:spMkLst>
            <pc:docMk/>
            <pc:sldMk cId="2629029300" sldId="370"/>
            <ac:spMk id="28" creationId="{3D4BB6C3-BFC9-AD2D-931F-0B68E0FC270C}"/>
          </ac:spMkLst>
        </pc:spChg>
        <pc:spChg chg="add mod">
          <ac:chgData name="Homero Luis Puello Galarcio" userId="18477fc33ece1123" providerId="LiveId" clId="{A10F6CB6-F808-4098-9531-03D51B26E99B}" dt="2025-08-24T21:59:04.190" v="4880" actId="1035"/>
          <ac:spMkLst>
            <pc:docMk/>
            <pc:sldMk cId="2629029300" sldId="370"/>
            <ac:spMk id="29" creationId="{26E85934-5D44-0E9B-0C0B-51C230D29BB5}"/>
          </ac:spMkLst>
        </pc:spChg>
        <pc:spChg chg="add mod">
          <ac:chgData name="Homero Luis Puello Galarcio" userId="18477fc33ece1123" providerId="LiveId" clId="{A10F6CB6-F808-4098-9531-03D51B26E99B}" dt="2025-08-24T21:59:04.190" v="4880" actId="1035"/>
          <ac:spMkLst>
            <pc:docMk/>
            <pc:sldMk cId="2629029300" sldId="370"/>
            <ac:spMk id="33" creationId="{DD8F29EB-B940-B392-E314-038E6B903514}"/>
          </ac:spMkLst>
        </pc:spChg>
        <pc:spChg chg="add mod">
          <ac:chgData name="Homero Luis Puello Galarcio" userId="18477fc33ece1123" providerId="LiveId" clId="{A10F6CB6-F808-4098-9531-03D51B26E99B}" dt="2025-08-24T21:59:04.190" v="4880" actId="1035"/>
          <ac:spMkLst>
            <pc:docMk/>
            <pc:sldMk cId="2629029300" sldId="370"/>
            <ac:spMk id="35" creationId="{BDEE193C-6371-52A8-9B9B-5BB8ACAF5D6B}"/>
          </ac:spMkLst>
        </pc:spChg>
        <pc:spChg chg="add mod">
          <ac:chgData name="Homero Luis Puello Galarcio" userId="18477fc33ece1123" providerId="LiveId" clId="{A10F6CB6-F808-4098-9531-03D51B26E99B}" dt="2025-08-24T21:59:04.190" v="4880" actId="1035"/>
          <ac:spMkLst>
            <pc:docMk/>
            <pc:sldMk cId="2629029300" sldId="370"/>
            <ac:spMk id="36" creationId="{1F245563-8AC1-1721-71FF-2CB8C9409FDF}"/>
          </ac:spMkLst>
        </pc:spChg>
        <pc:spChg chg="add mod">
          <ac:chgData name="Homero Luis Puello Galarcio" userId="18477fc33ece1123" providerId="LiveId" clId="{A10F6CB6-F808-4098-9531-03D51B26E99B}" dt="2025-08-24T21:59:04.190" v="4880" actId="1035"/>
          <ac:spMkLst>
            <pc:docMk/>
            <pc:sldMk cId="2629029300" sldId="370"/>
            <ac:spMk id="37" creationId="{1FF6C27A-D8C2-5A7D-5269-8EB6B4F04FBD}"/>
          </ac:spMkLst>
        </pc:spChg>
        <pc:spChg chg="add mod">
          <ac:chgData name="Homero Luis Puello Galarcio" userId="18477fc33ece1123" providerId="LiveId" clId="{A10F6CB6-F808-4098-9531-03D51B26E99B}" dt="2025-08-24T21:59:04.190" v="4880" actId="1035"/>
          <ac:spMkLst>
            <pc:docMk/>
            <pc:sldMk cId="2629029300" sldId="370"/>
            <ac:spMk id="38" creationId="{48ACBBBE-6880-9A75-C422-1188CF24516E}"/>
          </ac:spMkLst>
        </pc:spChg>
        <pc:spChg chg="add mod">
          <ac:chgData name="Homero Luis Puello Galarcio" userId="18477fc33ece1123" providerId="LiveId" clId="{A10F6CB6-F808-4098-9531-03D51B26E99B}" dt="2025-08-24T21:59:04.190" v="4880" actId="1035"/>
          <ac:spMkLst>
            <pc:docMk/>
            <pc:sldMk cId="2629029300" sldId="370"/>
            <ac:spMk id="42" creationId="{D2A89F7A-D622-BDC9-0C59-3673E7EC6B4B}"/>
          </ac:spMkLst>
        </pc:spChg>
        <pc:spChg chg="add mod">
          <ac:chgData name="Homero Luis Puello Galarcio" userId="18477fc33ece1123" providerId="LiveId" clId="{A10F6CB6-F808-4098-9531-03D51B26E99B}" dt="2025-08-24T21:59:37.830" v="4888" actId="1076"/>
          <ac:spMkLst>
            <pc:docMk/>
            <pc:sldMk cId="2629029300" sldId="370"/>
            <ac:spMk id="43" creationId="{AE4A0554-0F6E-5F1C-7CB8-304A344E4B56}"/>
          </ac:spMkLst>
        </pc:spChg>
      </pc:sldChg>
      <pc:sldChg chg="addSp delSp modSp add mod ord">
        <pc:chgData name="Homero Luis Puello Galarcio" userId="18477fc33ece1123" providerId="LiveId" clId="{A10F6CB6-F808-4098-9531-03D51B26E99B}" dt="2025-08-24T22:02:45.782" v="4944" actId="1076"/>
        <pc:sldMkLst>
          <pc:docMk/>
          <pc:sldMk cId="2223278807" sldId="371"/>
        </pc:sldMkLst>
        <pc:spChg chg="add mod">
          <ac:chgData name="Homero Luis Puello Galarcio" userId="18477fc33ece1123" providerId="LiveId" clId="{A10F6CB6-F808-4098-9531-03D51B26E99B}" dt="2025-08-24T22:02:40.060" v="4943" actId="1036"/>
          <ac:spMkLst>
            <pc:docMk/>
            <pc:sldMk cId="2223278807" sldId="371"/>
            <ac:spMk id="3" creationId="{7709AF3C-5CFF-3940-DC1F-79140151AFA7}"/>
          </ac:spMkLst>
        </pc:spChg>
        <pc:spChg chg="add mod">
          <ac:chgData name="Homero Luis Puello Galarcio" userId="18477fc33ece1123" providerId="LiveId" clId="{A10F6CB6-F808-4098-9531-03D51B26E99B}" dt="2025-08-24T22:02:40.060" v="4943" actId="1036"/>
          <ac:spMkLst>
            <pc:docMk/>
            <pc:sldMk cId="2223278807" sldId="371"/>
            <ac:spMk id="4" creationId="{DADA9E4E-595E-EF24-0ECB-517586E8DAF1}"/>
          </ac:spMkLst>
        </pc:spChg>
        <pc:spChg chg="del">
          <ac:chgData name="Homero Luis Puello Galarcio" userId="18477fc33ece1123" providerId="LiveId" clId="{A10F6CB6-F808-4098-9531-03D51B26E99B}" dt="2025-08-24T22:02:17.537" v="4918" actId="478"/>
          <ac:spMkLst>
            <pc:docMk/>
            <pc:sldMk cId="2223278807" sldId="371"/>
            <ac:spMk id="5" creationId="{5D2A5475-0CB4-3DBD-26A9-88C0FD326481}"/>
          </ac:spMkLst>
        </pc:spChg>
        <pc:spChg chg="add mod">
          <ac:chgData name="Homero Luis Puello Galarcio" userId="18477fc33ece1123" providerId="LiveId" clId="{A10F6CB6-F808-4098-9531-03D51B26E99B}" dt="2025-08-24T22:02:40.060" v="4943" actId="1036"/>
          <ac:spMkLst>
            <pc:docMk/>
            <pc:sldMk cId="2223278807" sldId="371"/>
            <ac:spMk id="6" creationId="{CC3F8C0B-A97F-6E3A-D096-FB1D16B81F94}"/>
          </ac:spMkLst>
        </pc:spChg>
        <pc:spChg chg="del">
          <ac:chgData name="Homero Luis Puello Galarcio" userId="18477fc33ece1123" providerId="LiveId" clId="{A10F6CB6-F808-4098-9531-03D51B26E99B}" dt="2025-08-24T22:02:17.537" v="4918" actId="478"/>
          <ac:spMkLst>
            <pc:docMk/>
            <pc:sldMk cId="2223278807" sldId="371"/>
            <ac:spMk id="9" creationId="{43FAE90A-7B73-8956-5CDF-A5FEE6F052DC}"/>
          </ac:spMkLst>
        </pc:spChg>
        <pc:spChg chg="del">
          <ac:chgData name="Homero Luis Puello Galarcio" userId="18477fc33ece1123" providerId="LiveId" clId="{A10F6CB6-F808-4098-9531-03D51B26E99B}" dt="2025-08-24T22:02:17.537" v="4918" actId="478"/>
          <ac:spMkLst>
            <pc:docMk/>
            <pc:sldMk cId="2223278807" sldId="371"/>
            <ac:spMk id="11" creationId="{A2BBEC85-00E1-B86D-D2B9-F1DD121282B4}"/>
          </ac:spMkLst>
        </pc:spChg>
        <pc:spChg chg="del">
          <ac:chgData name="Homero Luis Puello Galarcio" userId="18477fc33ece1123" providerId="LiveId" clId="{A10F6CB6-F808-4098-9531-03D51B26E99B}" dt="2025-08-24T22:02:17.537" v="4918" actId="478"/>
          <ac:spMkLst>
            <pc:docMk/>
            <pc:sldMk cId="2223278807" sldId="371"/>
            <ac:spMk id="13" creationId="{56843481-0C20-3746-7EA6-C01AD9DD0876}"/>
          </ac:spMkLst>
        </pc:spChg>
        <pc:spChg chg="del">
          <ac:chgData name="Homero Luis Puello Galarcio" userId="18477fc33ece1123" providerId="LiveId" clId="{A10F6CB6-F808-4098-9531-03D51B26E99B}" dt="2025-08-24T22:02:17.537" v="4918" actId="478"/>
          <ac:spMkLst>
            <pc:docMk/>
            <pc:sldMk cId="2223278807" sldId="371"/>
            <ac:spMk id="15" creationId="{584A1C50-7E04-876F-3BA4-CCD8A238A6F4}"/>
          </ac:spMkLst>
        </pc:spChg>
        <pc:spChg chg="del">
          <ac:chgData name="Homero Luis Puello Galarcio" userId="18477fc33ece1123" providerId="LiveId" clId="{A10F6CB6-F808-4098-9531-03D51B26E99B}" dt="2025-08-24T22:02:17.537" v="4918" actId="478"/>
          <ac:spMkLst>
            <pc:docMk/>
            <pc:sldMk cId="2223278807" sldId="371"/>
            <ac:spMk id="16" creationId="{38201960-832E-0ABF-767C-6DF806D2B5BD}"/>
          </ac:spMkLst>
        </pc:spChg>
        <pc:spChg chg="add mod">
          <ac:chgData name="Homero Luis Puello Galarcio" userId="18477fc33ece1123" providerId="LiveId" clId="{A10F6CB6-F808-4098-9531-03D51B26E99B}" dt="2025-08-24T22:02:40.060" v="4943" actId="1036"/>
          <ac:spMkLst>
            <pc:docMk/>
            <pc:sldMk cId="2223278807" sldId="371"/>
            <ac:spMk id="19" creationId="{3A463F49-2930-22F6-A9EC-0A1CF906035A}"/>
          </ac:spMkLst>
        </pc:spChg>
        <pc:spChg chg="del">
          <ac:chgData name="Homero Luis Puello Galarcio" userId="18477fc33ece1123" providerId="LiveId" clId="{A10F6CB6-F808-4098-9531-03D51B26E99B}" dt="2025-08-24T22:02:17.537" v="4918" actId="478"/>
          <ac:spMkLst>
            <pc:docMk/>
            <pc:sldMk cId="2223278807" sldId="371"/>
            <ac:spMk id="29" creationId="{4B767E32-FEA0-2934-50E3-E4041711BACF}"/>
          </ac:spMkLst>
        </pc:spChg>
        <pc:spChg chg="del">
          <ac:chgData name="Homero Luis Puello Galarcio" userId="18477fc33ece1123" providerId="LiveId" clId="{A10F6CB6-F808-4098-9531-03D51B26E99B}" dt="2025-08-24T22:02:17.537" v="4918" actId="478"/>
          <ac:spMkLst>
            <pc:docMk/>
            <pc:sldMk cId="2223278807" sldId="371"/>
            <ac:spMk id="30" creationId="{1C106472-B4AA-5756-DB25-8D263F66C816}"/>
          </ac:spMkLst>
        </pc:spChg>
        <pc:spChg chg="del">
          <ac:chgData name="Homero Luis Puello Galarcio" userId="18477fc33ece1123" providerId="LiveId" clId="{A10F6CB6-F808-4098-9531-03D51B26E99B}" dt="2025-08-24T22:02:17.537" v="4918" actId="478"/>
          <ac:spMkLst>
            <pc:docMk/>
            <pc:sldMk cId="2223278807" sldId="371"/>
            <ac:spMk id="37" creationId="{7E941838-6838-ADF9-CE86-1E29C49BD3B1}"/>
          </ac:spMkLst>
        </pc:spChg>
        <pc:spChg chg="del">
          <ac:chgData name="Homero Luis Puello Galarcio" userId="18477fc33ece1123" providerId="LiveId" clId="{A10F6CB6-F808-4098-9531-03D51B26E99B}" dt="2025-08-24T22:02:17.537" v="4918" actId="478"/>
          <ac:spMkLst>
            <pc:docMk/>
            <pc:sldMk cId="2223278807" sldId="371"/>
            <ac:spMk id="38" creationId="{E277108F-AC68-71B0-9F13-427ED930B643}"/>
          </ac:spMkLst>
        </pc:spChg>
        <pc:picChg chg="add mod">
          <ac:chgData name="Homero Luis Puello Galarcio" userId="18477fc33ece1123" providerId="LiveId" clId="{A10F6CB6-F808-4098-9531-03D51B26E99B}" dt="2025-08-24T22:02:29.551" v="4919"/>
          <ac:picMkLst>
            <pc:docMk/>
            <pc:sldMk cId="2223278807" sldId="371"/>
            <ac:picMk id="2" creationId="{62FF82CE-8239-EC41-2CAD-0519A05F6812}"/>
          </ac:picMkLst>
        </pc:picChg>
        <pc:picChg chg="mod">
          <ac:chgData name="Homero Luis Puello Galarcio" userId="18477fc33ece1123" providerId="LiveId" clId="{A10F6CB6-F808-4098-9531-03D51B26E99B}" dt="2025-08-24T22:02:45.782" v="4944" actId="1076"/>
          <ac:picMkLst>
            <pc:docMk/>
            <pc:sldMk cId="2223278807" sldId="371"/>
            <ac:picMk id="26" creationId="{85C31C2C-72CC-9913-D7C2-5112AF675B1B}"/>
          </ac:picMkLst>
        </pc:picChg>
      </pc:sldChg>
      <pc:sldMasterChg chg="delSldLayout">
        <pc:chgData name="Homero Luis Puello Galarcio" userId="18477fc33ece1123" providerId="LiveId" clId="{A10F6CB6-F808-4098-9531-03D51B26E99B}" dt="2025-08-24T22:02:32.501" v="4920" actId="47"/>
        <pc:sldMasterMkLst>
          <pc:docMk/>
          <pc:sldMasterMk cId="1723534072" sldId="2147483648"/>
        </pc:sldMasterMkLst>
        <pc:sldLayoutChg chg="del">
          <pc:chgData name="Homero Luis Puello Galarcio" userId="18477fc33ece1123" providerId="LiveId" clId="{A10F6CB6-F808-4098-9531-03D51B26E99B}" dt="2025-08-24T19:48:13.846" v="51" actId="47"/>
          <pc:sldLayoutMkLst>
            <pc:docMk/>
            <pc:sldMasterMk cId="1723534072" sldId="2147483648"/>
            <pc:sldLayoutMk cId="1924484704" sldId="2147483660"/>
          </pc:sldLayoutMkLst>
        </pc:sldLayoutChg>
        <pc:sldLayoutChg chg="del">
          <pc:chgData name="Homero Luis Puello Galarcio" userId="18477fc33ece1123" providerId="LiveId" clId="{A10F6CB6-F808-4098-9531-03D51B26E99B}" dt="2025-08-24T21:12:51.301" v="3246" actId="47"/>
          <pc:sldLayoutMkLst>
            <pc:docMk/>
            <pc:sldMasterMk cId="1723534072" sldId="2147483648"/>
            <pc:sldLayoutMk cId="357757688" sldId="2147483661"/>
          </pc:sldLayoutMkLst>
        </pc:sldLayoutChg>
        <pc:sldLayoutChg chg="del">
          <pc:chgData name="Homero Luis Puello Galarcio" userId="18477fc33ece1123" providerId="LiveId" clId="{A10F6CB6-F808-4098-9531-03D51B26E99B}" dt="2025-08-24T20:42:55.462" v="1692" actId="47"/>
          <pc:sldLayoutMkLst>
            <pc:docMk/>
            <pc:sldMasterMk cId="1723534072" sldId="2147483648"/>
            <pc:sldLayoutMk cId="1235463496" sldId="2147483662"/>
          </pc:sldLayoutMkLst>
        </pc:sldLayoutChg>
        <pc:sldLayoutChg chg="del">
          <pc:chgData name="Homero Luis Puello Galarcio" userId="18477fc33ece1123" providerId="LiveId" clId="{A10F6CB6-F808-4098-9531-03D51B26E99B}" dt="2025-08-24T19:58:38.191" v="277" actId="47"/>
          <pc:sldLayoutMkLst>
            <pc:docMk/>
            <pc:sldMasterMk cId="1723534072" sldId="2147483648"/>
            <pc:sldLayoutMk cId="2235937302" sldId="2147483663"/>
          </pc:sldLayoutMkLst>
        </pc:sldLayoutChg>
        <pc:sldLayoutChg chg="del">
          <pc:chgData name="Homero Luis Puello Galarcio" userId="18477fc33ece1123" providerId="LiveId" clId="{A10F6CB6-F808-4098-9531-03D51B26E99B}" dt="2025-08-24T20:10:07.691" v="601" actId="47"/>
          <pc:sldLayoutMkLst>
            <pc:docMk/>
            <pc:sldMasterMk cId="1723534072" sldId="2147483648"/>
            <pc:sldLayoutMk cId="3728218277" sldId="2147483664"/>
          </pc:sldLayoutMkLst>
        </pc:sldLayoutChg>
        <pc:sldLayoutChg chg="del">
          <pc:chgData name="Homero Luis Puello Galarcio" userId="18477fc33ece1123" providerId="LiveId" clId="{A10F6CB6-F808-4098-9531-03D51B26E99B}" dt="2025-08-24T19:50:50.423" v="110" actId="47"/>
          <pc:sldLayoutMkLst>
            <pc:docMk/>
            <pc:sldMasterMk cId="1723534072" sldId="2147483648"/>
            <pc:sldLayoutMk cId="5180855" sldId="2147483665"/>
          </pc:sldLayoutMkLst>
        </pc:sldLayoutChg>
        <pc:sldLayoutChg chg="del">
          <pc:chgData name="Homero Luis Puello Galarcio" userId="18477fc33ece1123" providerId="LiveId" clId="{A10F6CB6-F808-4098-9531-03D51B26E99B}" dt="2025-08-24T20:12:38.341" v="686" actId="47"/>
          <pc:sldLayoutMkLst>
            <pc:docMk/>
            <pc:sldMasterMk cId="1723534072" sldId="2147483648"/>
            <pc:sldLayoutMk cId="1176761913" sldId="2147483666"/>
          </pc:sldLayoutMkLst>
        </pc:sldLayoutChg>
        <pc:sldLayoutChg chg="del">
          <pc:chgData name="Homero Luis Puello Galarcio" userId="18477fc33ece1123" providerId="LiveId" clId="{A10F6CB6-F808-4098-9531-03D51B26E99B}" dt="2025-08-24T20:16:34.274" v="854" actId="47"/>
          <pc:sldLayoutMkLst>
            <pc:docMk/>
            <pc:sldMasterMk cId="1723534072" sldId="2147483648"/>
            <pc:sldLayoutMk cId="181238120" sldId="2147483667"/>
          </pc:sldLayoutMkLst>
        </pc:sldLayoutChg>
        <pc:sldLayoutChg chg="del">
          <pc:chgData name="Homero Luis Puello Galarcio" userId="18477fc33ece1123" providerId="LiveId" clId="{A10F6CB6-F808-4098-9531-03D51B26E99B}" dt="2025-08-24T20:17:10.869" v="861" actId="47"/>
          <pc:sldLayoutMkLst>
            <pc:docMk/>
            <pc:sldMasterMk cId="1723534072" sldId="2147483648"/>
            <pc:sldLayoutMk cId="1911938127" sldId="2147483668"/>
          </pc:sldLayoutMkLst>
        </pc:sldLayoutChg>
        <pc:sldLayoutChg chg="del">
          <pc:chgData name="Homero Luis Puello Galarcio" userId="18477fc33ece1123" providerId="LiveId" clId="{A10F6CB6-F808-4098-9531-03D51B26E99B}" dt="2025-08-24T20:21:26.320" v="958" actId="47"/>
          <pc:sldLayoutMkLst>
            <pc:docMk/>
            <pc:sldMasterMk cId="1723534072" sldId="2147483648"/>
            <pc:sldLayoutMk cId="2089941133" sldId="2147483669"/>
          </pc:sldLayoutMkLst>
        </pc:sldLayoutChg>
        <pc:sldLayoutChg chg="del">
          <pc:chgData name="Homero Luis Puello Galarcio" userId="18477fc33ece1123" providerId="LiveId" clId="{A10F6CB6-F808-4098-9531-03D51B26E99B}" dt="2025-08-24T20:30:29.117" v="1346" actId="47"/>
          <pc:sldLayoutMkLst>
            <pc:docMk/>
            <pc:sldMasterMk cId="1723534072" sldId="2147483648"/>
            <pc:sldLayoutMk cId="2139500816" sldId="2147483670"/>
          </pc:sldLayoutMkLst>
        </pc:sldLayoutChg>
        <pc:sldLayoutChg chg="del">
          <pc:chgData name="Homero Luis Puello Galarcio" userId="18477fc33ece1123" providerId="LiveId" clId="{A10F6CB6-F808-4098-9531-03D51B26E99B}" dt="2025-08-24T20:31:17.347" v="1377" actId="47"/>
          <pc:sldLayoutMkLst>
            <pc:docMk/>
            <pc:sldMasterMk cId="1723534072" sldId="2147483648"/>
            <pc:sldLayoutMk cId="761328512" sldId="2147483671"/>
          </pc:sldLayoutMkLst>
        </pc:sldLayoutChg>
        <pc:sldLayoutChg chg="del">
          <pc:chgData name="Homero Luis Puello Galarcio" userId="18477fc33ece1123" providerId="LiveId" clId="{A10F6CB6-F808-4098-9531-03D51B26E99B}" dt="2025-08-24T20:32:41.799" v="1418" actId="47"/>
          <pc:sldLayoutMkLst>
            <pc:docMk/>
            <pc:sldMasterMk cId="1723534072" sldId="2147483648"/>
            <pc:sldLayoutMk cId="1934157842" sldId="2147483672"/>
          </pc:sldLayoutMkLst>
        </pc:sldLayoutChg>
        <pc:sldLayoutChg chg="del">
          <pc:chgData name="Homero Luis Puello Galarcio" userId="18477fc33ece1123" providerId="LiveId" clId="{A10F6CB6-F808-4098-9531-03D51B26E99B}" dt="2025-08-24T20:36:06.432" v="1607" actId="47"/>
          <pc:sldLayoutMkLst>
            <pc:docMk/>
            <pc:sldMasterMk cId="1723534072" sldId="2147483648"/>
            <pc:sldLayoutMk cId="1435869893" sldId="2147483673"/>
          </pc:sldLayoutMkLst>
        </pc:sldLayoutChg>
        <pc:sldLayoutChg chg="del">
          <pc:chgData name="Homero Luis Puello Galarcio" userId="18477fc33ece1123" providerId="LiveId" clId="{A10F6CB6-F808-4098-9531-03D51B26E99B}" dt="2025-08-24T20:37:07.503" v="1622" actId="47"/>
          <pc:sldLayoutMkLst>
            <pc:docMk/>
            <pc:sldMasterMk cId="1723534072" sldId="2147483648"/>
            <pc:sldLayoutMk cId="1261739728" sldId="2147483674"/>
          </pc:sldLayoutMkLst>
        </pc:sldLayoutChg>
        <pc:sldLayoutChg chg="del">
          <pc:chgData name="Homero Luis Puello Galarcio" userId="18477fc33ece1123" providerId="LiveId" clId="{A10F6CB6-F808-4098-9531-03D51B26E99B}" dt="2025-08-24T20:43:49" v="1717" actId="47"/>
          <pc:sldLayoutMkLst>
            <pc:docMk/>
            <pc:sldMasterMk cId="1723534072" sldId="2147483648"/>
            <pc:sldLayoutMk cId="2537303375" sldId="2147483675"/>
          </pc:sldLayoutMkLst>
        </pc:sldLayoutChg>
        <pc:sldLayoutChg chg="del">
          <pc:chgData name="Homero Luis Puello Galarcio" userId="18477fc33ece1123" providerId="LiveId" clId="{A10F6CB6-F808-4098-9531-03D51B26E99B}" dt="2025-08-24T20:46:24.872" v="1869" actId="47"/>
          <pc:sldLayoutMkLst>
            <pc:docMk/>
            <pc:sldMasterMk cId="1723534072" sldId="2147483648"/>
            <pc:sldLayoutMk cId="4049520968" sldId="2147483676"/>
          </pc:sldLayoutMkLst>
        </pc:sldLayoutChg>
        <pc:sldLayoutChg chg="del">
          <pc:chgData name="Homero Luis Puello Galarcio" userId="18477fc33ece1123" providerId="LiveId" clId="{A10F6CB6-F808-4098-9531-03D51B26E99B}" dt="2025-08-24T20:47:08.018" v="1889" actId="47"/>
          <pc:sldLayoutMkLst>
            <pc:docMk/>
            <pc:sldMasterMk cId="1723534072" sldId="2147483648"/>
            <pc:sldLayoutMk cId="536063793" sldId="2147483677"/>
          </pc:sldLayoutMkLst>
        </pc:sldLayoutChg>
        <pc:sldLayoutChg chg="del">
          <pc:chgData name="Homero Luis Puello Galarcio" userId="18477fc33ece1123" providerId="LiveId" clId="{A10F6CB6-F808-4098-9531-03D51B26E99B}" dt="2025-08-24T20:48:43.425" v="2003" actId="47"/>
          <pc:sldLayoutMkLst>
            <pc:docMk/>
            <pc:sldMasterMk cId="1723534072" sldId="2147483648"/>
            <pc:sldLayoutMk cId="4179490570" sldId="2147483678"/>
          </pc:sldLayoutMkLst>
        </pc:sldLayoutChg>
        <pc:sldLayoutChg chg="del">
          <pc:chgData name="Homero Luis Puello Galarcio" userId="18477fc33ece1123" providerId="LiveId" clId="{A10F6CB6-F808-4098-9531-03D51B26E99B}" dt="2025-08-24T20:51:28.687" v="2024" actId="47"/>
          <pc:sldLayoutMkLst>
            <pc:docMk/>
            <pc:sldMasterMk cId="1723534072" sldId="2147483648"/>
            <pc:sldLayoutMk cId="1951491817" sldId="2147483679"/>
          </pc:sldLayoutMkLst>
        </pc:sldLayoutChg>
        <pc:sldLayoutChg chg="del">
          <pc:chgData name="Homero Luis Puello Galarcio" userId="18477fc33ece1123" providerId="LiveId" clId="{A10F6CB6-F808-4098-9531-03D51B26E99B}" dt="2025-08-24T20:55:40.742" v="2425" actId="47"/>
          <pc:sldLayoutMkLst>
            <pc:docMk/>
            <pc:sldMasterMk cId="1723534072" sldId="2147483648"/>
            <pc:sldLayoutMk cId="3265215657" sldId="2147483680"/>
          </pc:sldLayoutMkLst>
        </pc:sldLayoutChg>
        <pc:sldLayoutChg chg="del">
          <pc:chgData name="Homero Luis Puello Galarcio" userId="18477fc33ece1123" providerId="LiveId" clId="{A10F6CB6-F808-4098-9531-03D51B26E99B}" dt="2025-08-24T20:57:03.684" v="2534" actId="47"/>
          <pc:sldLayoutMkLst>
            <pc:docMk/>
            <pc:sldMasterMk cId="1723534072" sldId="2147483648"/>
            <pc:sldLayoutMk cId="2709330679" sldId="2147483681"/>
          </pc:sldLayoutMkLst>
        </pc:sldLayoutChg>
        <pc:sldLayoutChg chg="del">
          <pc:chgData name="Homero Luis Puello Galarcio" userId="18477fc33ece1123" providerId="LiveId" clId="{A10F6CB6-F808-4098-9531-03D51B26E99B}" dt="2025-08-24T20:59:00.711" v="2620" actId="47"/>
          <pc:sldLayoutMkLst>
            <pc:docMk/>
            <pc:sldMasterMk cId="1723534072" sldId="2147483648"/>
            <pc:sldLayoutMk cId="1059103713" sldId="2147483682"/>
          </pc:sldLayoutMkLst>
        </pc:sldLayoutChg>
        <pc:sldLayoutChg chg="del">
          <pc:chgData name="Homero Luis Puello Galarcio" userId="18477fc33ece1123" providerId="LiveId" clId="{A10F6CB6-F808-4098-9531-03D51B26E99B}" dt="2025-08-24T20:59:37.803" v="2658" actId="47"/>
          <pc:sldLayoutMkLst>
            <pc:docMk/>
            <pc:sldMasterMk cId="1723534072" sldId="2147483648"/>
            <pc:sldLayoutMk cId="1963483722" sldId="2147483683"/>
          </pc:sldLayoutMkLst>
        </pc:sldLayoutChg>
        <pc:sldLayoutChg chg="del">
          <pc:chgData name="Homero Luis Puello Galarcio" userId="18477fc33ece1123" providerId="LiveId" clId="{A10F6CB6-F808-4098-9531-03D51B26E99B}" dt="2025-08-24T21:06:55.953" v="2916" actId="47"/>
          <pc:sldLayoutMkLst>
            <pc:docMk/>
            <pc:sldMasterMk cId="1723534072" sldId="2147483648"/>
            <pc:sldLayoutMk cId="1921063691" sldId="2147483684"/>
          </pc:sldLayoutMkLst>
        </pc:sldLayoutChg>
        <pc:sldLayoutChg chg="del">
          <pc:chgData name="Homero Luis Puello Galarcio" userId="18477fc33ece1123" providerId="LiveId" clId="{A10F6CB6-F808-4098-9531-03D51B26E99B}" dt="2025-08-24T21:08:36.730" v="2990" actId="47"/>
          <pc:sldLayoutMkLst>
            <pc:docMk/>
            <pc:sldMasterMk cId="1723534072" sldId="2147483648"/>
            <pc:sldLayoutMk cId="878201935" sldId="2147483685"/>
          </pc:sldLayoutMkLst>
        </pc:sldLayoutChg>
        <pc:sldLayoutChg chg="del">
          <pc:chgData name="Homero Luis Puello Galarcio" userId="18477fc33ece1123" providerId="LiveId" clId="{A10F6CB6-F808-4098-9531-03D51B26E99B}" dt="2025-08-24T21:10:35.625" v="3088" actId="47"/>
          <pc:sldLayoutMkLst>
            <pc:docMk/>
            <pc:sldMasterMk cId="1723534072" sldId="2147483648"/>
            <pc:sldLayoutMk cId="3634444797" sldId="2147483686"/>
          </pc:sldLayoutMkLst>
        </pc:sldLayoutChg>
        <pc:sldLayoutChg chg="del">
          <pc:chgData name="Homero Luis Puello Galarcio" userId="18477fc33ece1123" providerId="LiveId" clId="{A10F6CB6-F808-4098-9531-03D51B26E99B}" dt="2025-08-24T21:16:55.261" v="3386" actId="47"/>
          <pc:sldLayoutMkLst>
            <pc:docMk/>
            <pc:sldMasterMk cId="1723534072" sldId="2147483648"/>
            <pc:sldLayoutMk cId="2330340512" sldId="2147483687"/>
          </pc:sldLayoutMkLst>
        </pc:sldLayoutChg>
        <pc:sldLayoutChg chg="del">
          <pc:chgData name="Homero Luis Puello Galarcio" userId="18477fc33ece1123" providerId="LiveId" clId="{A10F6CB6-F808-4098-9531-03D51B26E99B}" dt="2025-08-24T21:28:52.864" v="3656" actId="47"/>
          <pc:sldLayoutMkLst>
            <pc:docMk/>
            <pc:sldMasterMk cId="1723534072" sldId="2147483648"/>
            <pc:sldLayoutMk cId="3145115664" sldId="2147483688"/>
          </pc:sldLayoutMkLst>
        </pc:sldLayoutChg>
        <pc:sldLayoutChg chg="del">
          <pc:chgData name="Homero Luis Puello Galarcio" userId="18477fc33ece1123" providerId="LiveId" clId="{A10F6CB6-F808-4098-9531-03D51B26E99B}" dt="2025-08-24T21:25:48.390" v="3502" actId="47"/>
          <pc:sldLayoutMkLst>
            <pc:docMk/>
            <pc:sldMasterMk cId="1723534072" sldId="2147483648"/>
            <pc:sldLayoutMk cId="1300344386" sldId="2147483689"/>
          </pc:sldLayoutMkLst>
        </pc:sldLayoutChg>
        <pc:sldLayoutChg chg="del">
          <pc:chgData name="Homero Luis Puello Galarcio" userId="18477fc33ece1123" providerId="LiveId" clId="{A10F6CB6-F808-4098-9531-03D51B26E99B}" dt="2025-08-24T21:27:29.510" v="3614" actId="47"/>
          <pc:sldLayoutMkLst>
            <pc:docMk/>
            <pc:sldMasterMk cId="1723534072" sldId="2147483648"/>
            <pc:sldLayoutMk cId="1434573564" sldId="2147483690"/>
          </pc:sldLayoutMkLst>
        </pc:sldLayoutChg>
        <pc:sldLayoutChg chg="del">
          <pc:chgData name="Homero Luis Puello Galarcio" userId="18477fc33ece1123" providerId="LiveId" clId="{A10F6CB6-F808-4098-9531-03D51B26E99B}" dt="2025-08-24T21:34:27.793" v="4019" actId="47"/>
          <pc:sldLayoutMkLst>
            <pc:docMk/>
            <pc:sldMasterMk cId="1723534072" sldId="2147483648"/>
            <pc:sldLayoutMk cId="296748051" sldId="2147483691"/>
          </pc:sldLayoutMkLst>
        </pc:sldLayoutChg>
        <pc:sldLayoutChg chg="del">
          <pc:chgData name="Homero Luis Puello Galarcio" userId="18477fc33ece1123" providerId="LiveId" clId="{A10F6CB6-F808-4098-9531-03D51B26E99B}" dt="2025-08-24T21:33:21.035" v="3966" actId="47"/>
          <pc:sldLayoutMkLst>
            <pc:docMk/>
            <pc:sldMasterMk cId="1723534072" sldId="2147483648"/>
            <pc:sldLayoutMk cId="2768164325" sldId="2147483692"/>
          </pc:sldLayoutMkLst>
        </pc:sldLayoutChg>
        <pc:sldLayoutChg chg="del">
          <pc:chgData name="Homero Luis Puello Galarcio" userId="18477fc33ece1123" providerId="LiveId" clId="{A10F6CB6-F808-4098-9531-03D51B26E99B}" dt="2025-08-24T21:38:21.780" v="4305" actId="47"/>
          <pc:sldLayoutMkLst>
            <pc:docMk/>
            <pc:sldMasterMk cId="1723534072" sldId="2147483648"/>
            <pc:sldLayoutMk cId="1647071721" sldId="2147483693"/>
          </pc:sldLayoutMkLst>
        </pc:sldLayoutChg>
        <pc:sldLayoutChg chg="del">
          <pc:chgData name="Homero Luis Puello Galarcio" userId="18477fc33ece1123" providerId="LiveId" clId="{A10F6CB6-F808-4098-9531-03D51B26E99B}" dt="2025-08-24T21:39:15.327" v="4332" actId="47"/>
          <pc:sldLayoutMkLst>
            <pc:docMk/>
            <pc:sldMasterMk cId="1723534072" sldId="2147483648"/>
            <pc:sldLayoutMk cId="1089034344" sldId="2147483694"/>
          </pc:sldLayoutMkLst>
        </pc:sldLayoutChg>
        <pc:sldLayoutChg chg="del">
          <pc:chgData name="Homero Luis Puello Galarcio" userId="18477fc33ece1123" providerId="LiveId" clId="{A10F6CB6-F808-4098-9531-03D51B26E99B}" dt="2025-08-24T21:52:12.211" v="4776" actId="47"/>
          <pc:sldLayoutMkLst>
            <pc:docMk/>
            <pc:sldMasterMk cId="1723534072" sldId="2147483648"/>
            <pc:sldLayoutMk cId="677367653" sldId="2147483695"/>
          </pc:sldLayoutMkLst>
        </pc:sldLayoutChg>
        <pc:sldLayoutChg chg="del">
          <pc:chgData name="Homero Luis Puello Galarcio" userId="18477fc33ece1123" providerId="LiveId" clId="{A10F6CB6-F808-4098-9531-03D51B26E99B}" dt="2025-08-24T21:48:15.227" v="4576" actId="47"/>
          <pc:sldLayoutMkLst>
            <pc:docMk/>
            <pc:sldMasterMk cId="1723534072" sldId="2147483648"/>
            <pc:sldLayoutMk cId="903967327" sldId="2147483696"/>
          </pc:sldLayoutMkLst>
        </pc:sldLayoutChg>
        <pc:sldLayoutChg chg="del">
          <pc:chgData name="Homero Luis Puello Galarcio" userId="18477fc33ece1123" providerId="LiveId" clId="{A10F6CB6-F808-4098-9531-03D51B26E99B}" dt="2025-08-24T21:50:45.834" v="4701" actId="47"/>
          <pc:sldLayoutMkLst>
            <pc:docMk/>
            <pc:sldMasterMk cId="1723534072" sldId="2147483648"/>
            <pc:sldLayoutMk cId="2133625729" sldId="2147483697"/>
          </pc:sldLayoutMkLst>
        </pc:sldLayoutChg>
        <pc:sldLayoutChg chg="del">
          <pc:chgData name="Homero Luis Puello Galarcio" userId="18477fc33ece1123" providerId="LiveId" clId="{A10F6CB6-F808-4098-9531-03D51B26E99B}" dt="2025-08-24T21:59:46.480" v="4898" actId="47"/>
          <pc:sldLayoutMkLst>
            <pc:docMk/>
            <pc:sldMasterMk cId="1723534072" sldId="2147483648"/>
            <pc:sldLayoutMk cId="3875956074" sldId="2147483698"/>
          </pc:sldLayoutMkLst>
        </pc:sldLayoutChg>
        <pc:sldLayoutChg chg="del">
          <pc:chgData name="Homero Luis Puello Galarcio" userId="18477fc33ece1123" providerId="LiveId" clId="{A10F6CB6-F808-4098-9531-03D51B26E99B}" dt="2025-08-24T22:02:03.436" v="4914" actId="47"/>
          <pc:sldLayoutMkLst>
            <pc:docMk/>
            <pc:sldMasterMk cId="1723534072" sldId="2147483648"/>
            <pc:sldLayoutMk cId="1188064422" sldId="2147483699"/>
          </pc:sldLayoutMkLst>
        </pc:sldLayoutChg>
        <pc:sldLayoutChg chg="del">
          <pc:chgData name="Homero Luis Puello Galarcio" userId="18477fc33ece1123" providerId="LiveId" clId="{A10F6CB6-F808-4098-9531-03D51B26E99B}" dt="2025-08-24T22:02:32.501" v="4920" actId="47"/>
          <pc:sldLayoutMkLst>
            <pc:docMk/>
            <pc:sldMasterMk cId="1723534072" sldId="2147483648"/>
            <pc:sldLayoutMk cId="1833416619" sldId="2147483700"/>
          </pc:sldLayoutMkLst>
        </pc:sldLayoutChg>
        <pc:sldLayoutChg chg="del">
          <pc:chgData name="Homero Luis Puello Galarcio" userId="18477fc33ece1123" providerId="LiveId" clId="{A10F6CB6-F808-4098-9531-03D51B26E99B}" dt="2025-08-24T21:04:33.161" v="2879" actId="47"/>
          <pc:sldLayoutMkLst>
            <pc:docMk/>
            <pc:sldMasterMk cId="1723534072" sldId="2147483648"/>
            <pc:sldLayoutMk cId="3335739235" sldId="214748370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1D401-3088-47F0-A104-C2C0D02074A6}" type="datetimeFigureOut">
              <a:rPr lang="es-CO" smtClean="0"/>
              <a:t>24/08/2025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11309-53C9-4FCD-8947-51B80C2775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6427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8BAE-6C81-7ADD-47A3-06F97CFBE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01EFE-588A-F756-E55D-D30349053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8CBB9-EDEC-D621-7390-63CB6797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C3DD7-776B-59B8-37DB-058DDE13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A13A2-C680-0711-1F1D-84766175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9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B3BF-AFFB-4273-0CF7-E16988CF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246F0-0D48-1D97-DA5E-46C952410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D96E2-2F82-C733-9CC0-16BF4338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33C51-804B-B596-CA23-82753DB1B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1E998-1F41-E54F-C70E-C7AECF69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C79D91-CA21-805A-992E-C122F875E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34375-7503-7E44-1836-1077240DF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C6580-131E-0116-DAC8-3AE3A6AE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DC8FF-15D5-700D-681E-95181C22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16026-3F16-E07B-DCA0-F57C1AAE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0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D362-D647-0278-4C52-98F18DAB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EED1-4DCF-4C7B-B745-8F63D100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BBF96-3AE9-42B3-97FA-87DE4FAB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48209-1456-0DC6-B76B-6AF52E78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0540D-BE9A-4A95-67AD-EB669A3C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A36B-CED1-7C88-FCFD-BB26F12F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5FB70-795A-4626-B401-09EFED88F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9CD6F-058F-2322-D091-6B3925A1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3BFED-E7B2-4608-469D-804CE894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3BE2C-9951-CEC7-E2E4-07391BAC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97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B7A1-818F-0E24-619A-B8ADE8C0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D258D-5B2C-AF22-BDC4-A15B69049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69570-9B31-37EC-3871-8BCE997D2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5C61D-89BC-2DB3-4CB0-13977E7F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741C4-45F0-1755-06E6-7BA06D18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95A8A-8731-1D38-5E5F-C9B2ABD2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0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51E2E-0D9C-076E-317E-21AE050D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7C45F-DD15-92D5-745D-B6660A57E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EADCA-734D-C5FE-1A75-59B68EEBD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70CC0-5398-8B01-F085-3E117F6A7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7B7D2-539F-4112-B361-C49465D0B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A48BC-D9E5-80A6-F398-0D219DB7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9EE5E-373D-17E1-3205-45B961BA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E7B33-1539-C675-87AF-CEF3779B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E541-C93F-73E7-294D-8F6FBFBA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9254-91E9-CDD2-677D-E922899D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C1792-44CA-90B1-C9AC-8B6B33E7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C0D98-3082-25A4-4620-1F77D79A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8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CF42F-6190-DA1E-B80E-CB4BA28B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DD549-FA21-B6CD-B87C-9663B7C4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BEF72-8E21-BC8D-AB6A-34F21597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9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B799-8271-A368-E32B-193C05CD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4A270-9D33-587A-2277-0FF0C289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F055B-F782-6753-27C7-7839FE1BE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C4CD0-631C-45A3-8527-54C3239A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5DAAC-1B0D-5ABB-494B-783C2C4C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328CA-B023-C4E1-1156-A831CF46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1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C2F6-6CD6-D992-78D8-0EC55842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06AE7-6148-502A-201B-DA9DB6206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49C95-D99D-5244-3FA4-9B9F542FE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7C4AE-38C0-0BA2-375F-3434D4C1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A536D-2E4A-9D59-F7F2-14366059D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ED296-33DB-8D9F-6F6F-09C40AED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1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19A66-A1E4-FBCF-7DB7-6592556E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958EC-CEC6-9206-A33F-6BC2462C0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3A029-C4F1-F473-1243-BCF02425A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569AB-6D0E-4CF3-9C8C-903029E7FD26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E2F-01A0-6558-9AFD-4AC843FC9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E15FD-B20B-9322-78DA-737693DA3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human body and bones&#10;&#10;AI-generated content may be incorrect.">
            <a:extLst>
              <a:ext uri="{FF2B5EF4-FFF2-40B4-BE49-F238E27FC236}">
                <a16:creationId xmlns:a16="http://schemas.microsoft.com/office/drawing/2014/main" id="{A4080706-0506-D46D-DD1D-169AE566B9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A0C0DD9-34E6-1EB5-829D-CC6AD9C65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84" y="802396"/>
            <a:ext cx="9196201" cy="2201552"/>
          </a:xfrm>
          <a:prstGeom prst="rect">
            <a:avLst/>
          </a:prstGeom>
        </p:spPr>
      </p:pic>
      <p:pic>
        <p:nvPicPr>
          <p:cNvPr id="4" name="Picture 2" descr="ACMI Colombia by Nick Tarazona">
            <a:extLst>
              <a:ext uri="{FF2B5EF4-FFF2-40B4-BE49-F238E27FC236}">
                <a16:creationId xmlns:a16="http://schemas.microsoft.com/office/drawing/2014/main" id="{DEFA9386-56B4-D652-4DC8-2DD18F388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48" y="4735913"/>
            <a:ext cx="1199882" cy="1199882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E36EC743-8188-115B-BCC9-383752D43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17" y="4409700"/>
            <a:ext cx="1748790" cy="17487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418493-CE11-EBC4-D776-0C4C2676E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850" y="4735913"/>
            <a:ext cx="939335" cy="10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1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D755C42-E5B2-077A-F22C-F234B6CEC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6" y="336561"/>
            <a:ext cx="3748269" cy="897328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94BC8608-A547-1A34-C9C2-0F4694908252}"/>
              </a:ext>
            </a:extLst>
          </p:cNvPr>
          <p:cNvSpPr/>
          <p:nvPr/>
        </p:nvSpPr>
        <p:spPr>
          <a:xfrm>
            <a:off x="661492" y="2021281"/>
            <a:ext cx="10869018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125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Epidemiología y carga de enfermedad</a:t>
            </a:r>
            <a:endParaRPr lang="en-US" sz="5125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3B826B8C-5074-C72A-B38D-318778DCB5A5}"/>
              </a:ext>
            </a:extLst>
          </p:cNvPr>
          <p:cNvSpPr/>
          <p:nvPr/>
        </p:nvSpPr>
        <p:spPr>
          <a:xfrm>
            <a:off x="661492" y="3935111"/>
            <a:ext cx="10869018" cy="944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La centralidad del hígado en el CRMS no es solo conceptual</a:t>
            </a:r>
            <a:endParaRPr lang="en-US" sz="2958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B11A2C34-9E2A-5B12-7167-A714BCDD1CAB}"/>
              </a:ext>
            </a:extLst>
          </p:cNvPr>
          <p:cNvSpPr/>
          <p:nvPr/>
        </p:nvSpPr>
        <p:spPr>
          <a:xfrm>
            <a:off x="661492" y="5163538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chemeClr val="bg1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Se traduce en una carga poblacional muy alta de MASLD y en un patrón de morbimortalidad dominado por los desenlaces cardiovasculares y renales.</a:t>
            </a:r>
            <a:endParaRPr lang="en-US" sz="1458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237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B0543A-B471-55AD-175D-B746D3C12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D752FC0-9465-7569-BA8D-487938522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88F01213-250B-6B49-8269-BA84F60934DF}"/>
              </a:ext>
            </a:extLst>
          </p:cNvPr>
          <p:cNvSpPr/>
          <p:nvPr/>
        </p:nvSpPr>
        <p:spPr>
          <a:xfrm>
            <a:off x="740867" y="276246"/>
            <a:ext cx="5388372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Prevalencia global de MASLD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F25828CE-5E7B-2BB9-72FB-B4FAFA0E8865}"/>
              </a:ext>
            </a:extLst>
          </p:cNvPr>
          <p:cNvSpPr/>
          <p:nvPr/>
        </p:nvSpPr>
        <p:spPr>
          <a:xfrm>
            <a:off x="626986" y="1100810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MASLD es actualmente la enfermedad hepática más frecuente a nivel mundial, con una prevalencia estimada en 32–38% de la población adulta global.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1B42D0C7-74E7-A0C6-44E3-070541249F83}"/>
              </a:ext>
            </a:extLst>
          </p:cNvPr>
          <p:cNvSpPr/>
          <p:nvPr/>
        </p:nvSpPr>
        <p:spPr>
          <a:xfrm>
            <a:off x="626986" y="2220692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Esta cifra aumenta en subgrupos de riesgo: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E0771841-507C-39C8-B343-7DE9058EDFD8}"/>
              </a:ext>
            </a:extLst>
          </p:cNvPr>
          <p:cNvSpPr/>
          <p:nvPr/>
        </p:nvSpPr>
        <p:spPr>
          <a:xfrm>
            <a:off x="626986" y="2718484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Pacientes con DM2: 55–70% presentan MASLD, y hasta un 17–22% tienen fibrosis avanzada (F3–F4)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E6EC12EB-EBD4-A43F-1962-6A660D26AAF5}"/>
              </a:ext>
            </a:extLst>
          </p:cNvPr>
          <p:cNvSpPr/>
          <p:nvPr/>
        </p:nvSpPr>
        <p:spPr>
          <a:xfrm>
            <a:off x="626986" y="3389401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Obesidad (IMC ≥30 kg/m²): prevalencia de MASLD entre 60–90%, con un gradiente positivo en función del IMC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B438B9BC-A9BB-C05B-9460-7C552CE46B1D}"/>
              </a:ext>
            </a:extLst>
          </p:cNvPr>
          <p:cNvSpPr/>
          <p:nvPr/>
        </p:nvSpPr>
        <p:spPr>
          <a:xfrm>
            <a:off x="626986" y="4060318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Síndrome metabólico: prevalencia superior al 70%, con mayor proporción de MASH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48B25A-3BFF-8736-0D71-18AC8C815968}"/>
              </a:ext>
            </a:extLst>
          </p:cNvPr>
          <p:cNvSpPr txBox="1"/>
          <p:nvPr/>
        </p:nvSpPr>
        <p:spPr>
          <a:xfrm>
            <a:off x="661492" y="51137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Diaz LA,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Arab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JP,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Idalsoaga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Perelli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J, Vega 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Dirchwolf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Carreño 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Samith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Valério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C, Moreira RO, Acevedo 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Brahm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J, Hernández N,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Gadano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Oliveira CP, Arrese M, Castro-Narro G, Pessoa MG.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Updated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recommendations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management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(MASLD)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Latin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American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working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group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Ann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Hepatol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Mar 13;30(2):101903.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10.1016/j.aohep.2025.101903.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ahead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print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PMID: 40089151.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11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ED8AC5F-EC1A-DE31-77C6-B422F0A8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5886885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7FA706-1648-9299-8BE7-FE945E040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EC70646-10CF-4821-4800-1B53C4809B87}"/>
              </a:ext>
            </a:extLst>
          </p:cNvPr>
          <p:cNvSpPr/>
          <p:nvPr/>
        </p:nvSpPr>
        <p:spPr>
          <a:xfrm>
            <a:off x="344292" y="361851"/>
            <a:ext cx="6452593" cy="467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667"/>
              </a:lnSpc>
            </a:pPr>
            <a:r>
              <a:rPr lang="en-US" sz="2917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Carga de enfermedad y desenlaces</a:t>
            </a:r>
            <a:endParaRPr lang="en-US" sz="2917" dirty="0">
              <a:latin typeface="Aptos" panose="020B00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5FEFB30-F3E8-60DF-B3F7-136196B62061}"/>
              </a:ext>
            </a:extLst>
          </p:cNvPr>
          <p:cNvSpPr/>
          <p:nvPr/>
        </p:nvSpPr>
        <p:spPr>
          <a:xfrm>
            <a:off x="668297" y="2678839"/>
            <a:ext cx="2301478" cy="467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667"/>
              </a:lnSpc>
            </a:pPr>
            <a:r>
              <a:rPr lang="en-US" sz="3667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45%</a:t>
            </a:r>
            <a:endParaRPr lang="en-US" sz="3667" dirty="0">
              <a:latin typeface="Aptos" panose="020B0004020202020204" pitchFamily="34" charset="0"/>
            </a:endParaRP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9764D33F-5C51-5B06-F395-106EB3B0F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85" y="1509348"/>
            <a:ext cx="2806700" cy="2806700"/>
          </a:xfrm>
          <a:prstGeom prst="rect">
            <a:avLst/>
          </a:prstGeom>
        </p:spPr>
      </p:pic>
      <p:sp>
        <p:nvSpPr>
          <p:cNvPr id="7" name="Text 2">
            <a:extLst>
              <a:ext uri="{FF2B5EF4-FFF2-40B4-BE49-F238E27FC236}">
                <a16:creationId xmlns:a16="http://schemas.microsoft.com/office/drawing/2014/main" id="{6C796E99-1E52-0074-DBB4-207FDC9F7EAB}"/>
              </a:ext>
            </a:extLst>
          </p:cNvPr>
          <p:cNvSpPr/>
          <p:nvPr/>
        </p:nvSpPr>
        <p:spPr>
          <a:xfrm>
            <a:off x="115187" y="4549808"/>
            <a:ext cx="2993827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18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Mortalidad cardiovascular</a:t>
            </a:r>
            <a:endParaRPr lang="en-US" sz="1833" dirty="0">
              <a:latin typeface="Aptos" panose="020B0004020202020204" pitchFamily="34" charset="0"/>
            </a:endParaRPr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6DA15634-7433-2D0E-6D4B-E5BA9344EA62}"/>
              </a:ext>
            </a:extLst>
          </p:cNvPr>
          <p:cNvSpPr/>
          <p:nvPr/>
        </p:nvSpPr>
        <p:spPr>
          <a:xfrm>
            <a:off x="83403" y="4954322"/>
            <a:ext cx="2993827" cy="1197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12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Principal causa de muerte en MASLD (~38–45% de los fallecimientos), seguida por cáncer extrahepático y enfermedad hepática avanzada</a:t>
            </a: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29" name="Text 4">
            <a:extLst>
              <a:ext uri="{FF2B5EF4-FFF2-40B4-BE49-F238E27FC236}">
                <a16:creationId xmlns:a16="http://schemas.microsoft.com/office/drawing/2014/main" id="{99042339-98D8-410D-C3CD-F62D78F05A4E}"/>
              </a:ext>
            </a:extLst>
          </p:cNvPr>
          <p:cNvSpPr/>
          <p:nvPr/>
        </p:nvSpPr>
        <p:spPr>
          <a:xfrm>
            <a:off x="3996158" y="2678839"/>
            <a:ext cx="2301478" cy="467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667"/>
              </a:lnSpc>
            </a:pPr>
            <a:r>
              <a:rPr lang="en-US" sz="3667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60%</a:t>
            </a:r>
            <a:endParaRPr lang="en-US" sz="3667" dirty="0">
              <a:latin typeface="Aptos" panose="020B0004020202020204" pitchFamily="34" charset="0"/>
            </a:endParaRPr>
          </a:p>
        </p:txBody>
      </p:sp>
      <p:pic>
        <p:nvPicPr>
          <p:cNvPr id="30" name="Image 1" descr="preencoded.png">
            <a:extLst>
              <a:ext uri="{FF2B5EF4-FFF2-40B4-BE49-F238E27FC236}">
                <a16:creationId xmlns:a16="http://schemas.microsoft.com/office/drawing/2014/main" id="{1F7116EC-949B-699B-4A54-4B4759473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646" y="1509348"/>
            <a:ext cx="2806700" cy="2806700"/>
          </a:xfrm>
          <a:prstGeom prst="rect">
            <a:avLst/>
          </a:prstGeom>
        </p:spPr>
      </p:pic>
      <p:sp>
        <p:nvSpPr>
          <p:cNvPr id="31" name="Text 5">
            <a:extLst>
              <a:ext uri="{FF2B5EF4-FFF2-40B4-BE49-F238E27FC236}">
                <a16:creationId xmlns:a16="http://schemas.microsoft.com/office/drawing/2014/main" id="{FC591F3F-5933-3DCC-4C36-86A3CF1019C9}"/>
              </a:ext>
            </a:extLst>
          </p:cNvPr>
          <p:cNvSpPr/>
          <p:nvPr/>
        </p:nvSpPr>
        <p:spPr>
          <a:xfrm>
            <a:off x="3632025" y="4549808"/>
            <a:ext cx="3030042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18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Aumento de riesgo de ERC</a:t>
            </a:r>
            <a:endParaRPr lang="en-US" sz="1833" dirty="0">
              <a:latin typeface="Aptos" panose="020B0004020202020204" pitchFamily="34" charset="0"/>
            </a:endParaRPr>
          </a:p>
        </p:txBody>
      </p:sp>
      <p:sp>
        <p:nvSpPr>
          <p:cNvPr id="32" name="Text 6">
            <a:extLst>
              <a:ext uri="{FF2B5EF4-FFF2-40B4-BE49-F238E27FC236}">
                <a16:creationId xmlns:a16="http://schemas.microsoft.com/office/drawing/2014/main" id="{3CB297C2-CE60-4530-0B68-1554A2F02A91}"/>
              </a:ext>
            </a:extLst>
          </p:cNvPr>
          <p:cNvSpPr/>
          <p:nvPr/>
        </p:nvSpPr>
        <p:spPr>
          <a:xfrm>
            <a:off x="3739068" y="4954322"/>
            <a:ext cx="2684737" cy="1197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12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Pacientes con MASLD tienen un riesgo relativo (RR) de 1.4–1.6 para desarrollar ERC estadio ≥3, independiente de factores de riesgo clásicos</a:t>
            </a: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33" name="Text 7">
            <a:extLst>
              <a:ext uri="{FF2B5EF4-FFF2-40B4-BE49-F238E27FC236}">
                <a16:creationId xmlns:a16="http://schemas.microsoft.com/office/drawing/2014/main" id="{5987F637-0474-A42B-5034-944204EDD933}"/>
              </a:ext>
            </a:extLst>
          </p:cNvPr>
          <p:cNvSpPr/>
          <p:nvPr/>
        </p:nvSpPr>
        <p:spPr>
          <a:xfrm>
            <a:off x="7424872" y="2678839"/>
            <a:ext cx="2301478" cy="467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667"/>
              </a:lnSpc>
            </a:pPr>
            <a:r>
              <a:rPr lang="en-US" sz="3667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100%</a:t>
            </a:r>
            <a:endParaRPr lang="en-US" sz="3667" dirty="0">
              <a:latin typeface="Aptos" panose="020B0004020202020204" pitchFamily="34" charset="0"/>
            </a:endParaRPr>
          </a:p>
        </p:txBody>
      </p:sp>
      <p:pic>
        <p:nvPicPr>
          <p:cNvPr id="34" name="Image 2" descr="preencoded.png">
            <a:extLst>
              <a:ext uri="{FF2B5EF4-FFF2-40B4-BE49-F238E27FC236}">
                <a16:creationId xmlns:a16="http://schemas.microsoft.com/office/drawing/2014/main" id="{EBBFCE85-E11A-5AE9-B247-383942BD5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360" y="1509348"/>
            <a:ext cx="2806700" cy="2806700"/>
          </a:xfrm>
          <a:prstGeom prst="rect">
            <a:avLst/>
          </a:prstGeom>
        </p:spPr>
      </p:pic>
      <p:sp>
        <p:nvSpPr>
          <p:cNvPr id="35" name="Text 8">
            <a:extLst>
              <a:ext uri="{FF2B5EF4-FFF2-40B4-BE49-F238E27FC236}">
                <a16:creationId xmlns:a16="http://schemas.microsoft.com/office/drawing/2014/main" id="{98E9CAA9-52CD-3775-ED36-D654CA117C2F}"/>
              </a:ext>
            </a:extLst>
          </p:cNvPr>
          <p:cNvSpPr/>
          <p:nvPr/>
        </p:nvSpPr>
        <p:spPr>
          <a:xfrm>
            <a:off x="6946142" y="4549808"/>
            <a:ext cx="3259138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18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Aumento de riesgo de MACE</a:t>
            </a:r>
            <a:endParaRPr lang="en-US" sz="1833" dirty="0">
              <a:latin typeface="Aptos" panose="020B0004020202020204" pitchFamily="34" charset="0"/>
            </a:endParaRPr>
          </a:p>
        </p:txBody>
      </p:sp>
      <p:sp>
        <p:nvSpPr>
          <p:cNvPr id="36" name="Text 9">
            <a:extLst>
              <a:ext uri="{FF2B5EF4-FFF2-40B4-BE49-F238E27FC236}">
                <a16:creationId xmlns:a16="http://schemas.microsoft.com/office/drawing/2014/main" id="{E0940E26-2351-BC51-D246-A94B16824B10}"/>
              </a:ext>
            </a:extLst>
          </p:cNvPr>
          <p:cNvSpPr/>
          <p:nvPr/>
        </p:nvSpPr>
        <p:spPr>
          <a:xfrm>
            <a:off x="7217836" y="4954322"/>
            <a:ext cx="2886671" cy="1197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33"/>
              </a:lnSpc>
            </a:pPr>
            <a:r>
              <a:rPr lang="en-US" sz="12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Presencia de fibrosis avanzada se asocia a un doble riesgo de infarto, ictus o muerte cardiovascular (HR ≈ 2.0)</a:t>
            </a: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56AEC27-AEF8-ED4F-5755-9847CCD0F6E3}"/>
              </a:ext>
            </a:extLst>
          </p:cNvPr>
          <p:cNvSpPr txBox="1"/>
          <p:nvPr/>
        </p:nvSpPr>
        <p:spPr>
          <a:xfrm>
            <a:off x="399360" y="6496149"/>
            <a:ext cx="9193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Diaz LA,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Arab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JP,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Idalsoaga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Perelli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J, Vega 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Dirchwolf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Carreño 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Samith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Valério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C, Moreira RO, Acevedo 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Brahm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J, Hernández N,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Gadano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Oliveira CP, Arrese M, Castro-Narro G, Pessoa MG.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Updated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recommendations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management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(MASLD)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Latin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American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working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group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Ann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Hepatol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Mar 13;30(2):101903.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10.1016/j.aohep.2025.101903.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ahead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print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PMID: 40089151.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38" name="Picture 2" descr="ACMI Colombia by Nick Tarazona">
            <a:extLst>
              <a:ext uri="{FF2B5EF4-FFF2-40B4-BE49-F238E27FC236}">
                <a16:creationId xmlns:a16="http://schemas.microsoft.com/office/drawing/2014/main" id="{6A457319-3EC5-F91B-761E-60B981CF9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382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 descr="Logotipo&#10;&#10;El contenido generado por IA puede ser incorrecto.">
            <a:extLst>
              <a:ext uri="{FF2B5EF4-FFF2-40B4-BE49-F238E27FC236}">
                <a16:creationId xmlns:a16="http://schemas.microsoft.com/office/drawing/2014/main" id="{01030631-BC72-C3AC-A03F-1B26827EB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98" y="2801250"/>
            <a:ext cx="1337310" cy="133731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7872A76A-49A2-5ADC-257A-058F00C0C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5406" y="5602167"/>
            <a:ext cx="768547" cy="8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9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56D030-E421-28E5-0C1D-9E62FDC18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6F9CBA82-4B12-645E-412F-ED1A1663D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2" name="Text 0">
            <a:extLst>
              <a:ext uri="{FF2B5EF4-FFF2-40B4-BE49-F238E27FC236}">
                <a16:creationId xmlns:a16="http://schemas.microsoft.com/office/drawing/2014/main" id="{34B99B54-ACA0-6D5E-0B0B-176188670A23}"/>
              </a:ext>
            </a:extLst>
          </p:cNvPr>
          <p:cNvSpPr/>
          <p:nvPr/>
        </p:nvSpPr>
        <p:spPr>
          <a:xfrm>
            <a:off x="454458" y="422226"/>
            <a:ext cx="6297018" cy="944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08"/>
              </a:lnSpc>
            </a:pP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Integración epidemiológica con el CRMS</a:t>
            </a:r>
            <a:endParaRPr lang="en-US" sz="2958" dirty="0">
              <a:latin typeface="Aptos" panose="020B0004020202020204" pitchFamily="34" charset="0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1802C961-D8DD-7A7D-846B-EFBC6E0F240B}"/>
              </a:ext>
            </a:extLst>
          </p:cNvPr>
          <p:cNvSpPr/>
          <p:nvPr/>
        </p:nvSpPr>
        <p:spPr>
          <a:xfrm>
            <a:off x="613867" y="1884202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perfil epidemiológico de MASLD se superpone con el de la enfermedad cardiovascular y renal: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A92D7E1-AA45-B599-C70C-666531E9CE66}"/>
              </a:ext>
            </a:extLst>
          </p:cNvPr>
          <p:cNvSpPr/>
          <p:nvPr/>
        </p:nvSpPr>
        <p:spPr>
          <a:xfrm>
            <a:off x="613867" y="2874196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Más del 70% de los pacientes con insuficiencia cardíaca con fracción de eyección preservada (ICFEP) tienen evidencia de MASLD o grasa hepática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9A5C530F-5047-5ADD-C50E-F98EEB2A0858}"/>
              </a:ext>
            </a:extLst>
          </p:cNvPr>
          <p:cNvSpPr/>
          <p:nvPr/>
        </p:nvSpPr>
        <p:spPr>
          <a:xfrm>
            <a:off x="613867" y="3847532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coexistencia de MASLD con ERC en DM2 potencia el riesgo de eventos CV y muerte (interacción multiplicativa)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3B9D4A2-8048-DEB9-145C-8CBF2B892DF3}"/>
              </a:ext>
            </a:extLst>
          </p:cNvPr>
          <p:cNvSpPr txBox="1"/>
          <p:nvPr/>
        </p:nvSpPr>
        <p:spPr>
          <a:xfrm>
            <a:off x="764744" y="503878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Godoy-Matos AF,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Valério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CM, Júnior WSS, de Araujo-Neto JM,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Sposito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AC,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Suassuna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JHR. CARDIAL-MS (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CArdio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-Renal-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DIAbetes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Liver-Metabolic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Syndrome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): a new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proposition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integrated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multisystem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Jun 16;17(1):218.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10.1186/s13098-025-01796-4. PMID: 40524210; PMCID: PMC12168269.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18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FCBD96F-2F5C-AB9C-1D5B-0B40A14F8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27" y="5886885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8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F69A7A-AE91-F767-4562-5B22618B9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1AAD982-7DB0-5BC8-B9FE-5B9A68553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6" y="336561"/>
            <a:ext cx="3748269" cy="897328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36130B59-E30C-0700-B4AC-3EC2AC6861B8}"/>
              </a:ext>
            </a:extLst>
          </p:cNvPr>
          <p:cNvSpPr/>
          <p:nvPr/>
        </p:nvSpPr>
        <p:spPr>
          <a:xfrm>
            <a:off x="661492" y="2497880"/>
            <a:ext cx="7194153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125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Bases fisiopatológicas</a:t>
            </a:r>
            <a:endParaRPr lang="en-US" sz="5125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1B07A0A-7CB3-E5FE-D220-AE69F124ECFB}"/>
              </a:ext>
            </a:extLst>
          </p:cNvPr>
          <p:cNvSpPr/>
          <p:nvPr/>
        </p:nvSpPr>
        <p:spPr>
          <a:xfrm>
            <a:off x="661492" y="3596530"/>
            <a:ext cx="10869018" cy="944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Vías biológicas que conectan MASLD con daño cardio-renal</a:t>
            </a:r>
            <a:endParaRPr lang="en-US" sz="2958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18556D4A-FCC7-F1CE-3C68-4FAFA37DCE01}"/>
              </a:ext>
            </a:extLst>
          </p:cNvPr>
          <p:cNvSpPr/>
          <p:nvPr/>
        </p:nvSpPr>
        <p:spPr>
          <a:xfrm>
            <a:off x="661492" y="4824956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chemeClr val="bg1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alta prevalencia y el exceso de riesgo no aparecen en el vacío: están sostenidos por vías biológicas bien definidas (lipotoxicidad, inflamación de bajo grado, resistencia a la insulina, estrés oxidativo).</a:t>
            </a:r>
            <a:endParaRPr lang="en-US" sz="1458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71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BDC61C-E6DB-F043-F9EB-DD37C796A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diagram of a food chain&#10;&#10;Description automatically generated with medium confidence">
            <a:extLst>
              <a:ext uri="{FF2B5EF4-FFF2-40B4-BE49-F238E27FC236}">
                <a16:creationId xmlns:a16="http://schemas.microsoft.com/office/drawing/2014/main" id="{0A95F408-D912-D35C-3F9A-BBE958B6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044" y="481683"/>
            <a:ext cx="7524750" cy="618283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843CDC2-07B6-887E-C8FC-8BF590CA6A6D}"/>
              </a:ext>
            </a:extLst>
          </p:cNvPr>
          <p:cNvSpPr txBox="1"/>
          <p:nvPr/>
        </p:nvSpPr>
        <p:spPr>
          <a:xfrm>
            <a:off x="2395413" y="360912"/>
            <a:ext cx="3476732" cy="605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33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Fisiopatológia</a:t>
            </a:r>
            <a:endParaRPr lang="es-CO" sz="3333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1F58828-0C4C-1FC2-FE5F-6C9F15659326}"/>
              </a:ext>
            </a:extLst>
          </p:cNvPr>
          <p:cNvSpPr txBox="1"/>
          <p:nvPr/>
        </p:nvSpPr>
        <p:spPr>
          <a:xfrm>
            <a:off x="2311880" y="5982732"/>
            <a:ext cx="2260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Rinella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ME,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Neuschwander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-Tetri BA,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Siddiqui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Abdelmalek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MF, Caldwell 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Barb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Kleiner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DE,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Loomba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R. AASLD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Practice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Guidance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clinical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assessment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and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management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nonalcoholic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fatty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Hepatology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2023 May 1;77(5):1797-1835.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10.1097/HEP.0000000000000323.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2023 Mar 17. PMID: 36727674; PMCID: PMC10735173.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7" name="Picture 2" descr="ACMI Colombia by Nick Tarazona">
            <a:extLst>
              <a:ext uri="{FF2B5EF4-FFF2-40B4-BE49-F238E27FC236}">
                <a16:creationId xmlns:a16="http://schemas.microsoft.com/office/drawing/2014/main" id="{EE593AFC-AC0F-8300-0BA9-6E4D8C4A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CA65E0B6-7D04-F96E-A382-0F1F3E7E3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1006A3-5822-4700-952D-6077DF887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89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6EA59A-1FA4-223D-4AD9-7181701FD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61E4BFD-62D1-D7D6-78E3-3881F340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81BC113-A7FF-7722-D10B-D24C4E4521D6}"/>
              </a:ext>
            </a:extLst>
          </p:cNvPr>
          <p:cNvSpPr/>
          <p:nvPr/>
        </p:nvSpPr>
        <p:spPr>
          <a:xfrm>
            <a:off x="5233492" y="234165"/>
            <a:ext cx="6297018" cy="944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El hígado como eje metabólico y nodo central del CRMS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D81A8709-75B3-0175-B7F7-A95910030DBD}"/>
              </a:ext>
            </a:extLst>
          </p:cNvPr>
          <p:cNvSpPr/>
          <p:nvPr/>
        </p:nvSpPr>
        <p:spPr>
          <a:xfrm>
            <a:off x="5285251" y="1596086"/>
            <a:ext cx="6297018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hígado actúa como hub metabólico que integra y regula el metabolismo de carbohidratos, lípidos y proteínas, al tiempo que modula la inflamación sistémica y el balance redox. En el contexto de MASLD, esta función se ve alterada de forma crónica por: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704AF0E-34EA-927B-997C-ADAF41829799}"/>
              </a:ext>
            </a:extLst>
          </p:cNvPr>
          <p:cNvSpPr/>
          <p:nvPr/>
        </p:nvSpPr>
        <p:spPr>
          <a:xfrm>
            <a:off x="5285251" y="3018387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Exceso de ácidos grasos libres (AGL) procedentes de tejido adiposo disfuncional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436D49F0-40AE-5AEB-FD7A-5E37BFEDBFDF}"/>
              </a:ext>
            </a:extLst>
          </p:cNvPr>
          <p:cNvSpPr/>
          <p:nvPr/>
        </p:nvSpPr>
        <p:spPr>
          <a:xfrm>
            <a:off x="5285251" y="3689305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Resistencia a la insulina (RI) hepática y sistémica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86C5DFA4-7FC9-A171-7D43-D6812A02F046}"/>
              </a:ext>
            </a:extLst>
          </p:cNvPr>
          <p:cNvSpPr/>
          <p:nvPr/>
        </p:nvSpPr>
        <p:spPr>
          <a:xfrm>
            <a:off x="5285251" y="4057803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Inflamación de bajo grado mantenida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6B525B23-43CE-8BD4-FE7B-99C38DF228BC}"/>
              </a:ext>
            </a:extLst>
          </p:cNvPr>
          <p:cNvSpPr/>
          <p:nvPr/>
        </p:nvSpPr>
        <p:spPr>
          <a:xfrm>
            <a:off x="5285251" y="4426301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Estrés oxidativo y disfunción mitocondrial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42CE7B-316E-85DF-06AC-0015AA809651}"/>
              </a:ext>
            </a:extLst>
          </p:cNvPr>
          <p:cNvSpPr txBox="1"/>
          <p:nvPr/>
        </p:nvSpPr>
        <p:spPr>
          <a:xfrm>
            <a:off x="4853782" y="5117165"/>
            <a:ext cx="7056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Chew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NWS,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Mehta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Goh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RSJ, Zhang A, Chen Y, Chong 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Chew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HSJ,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Shabbir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Brown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Dimitriadis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GK, Huang DQ,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R, le Roux CW,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Figtree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Fudim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Pandey A, Mamas MA,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Hausenloy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DJ, Richards AM, Nicholls SJ, Chan MY,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Muthiah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Sanyal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Sperling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LS. Cardiovascular-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Health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Recommendations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Screening, Diagnosis, and Management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Cardiovascular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via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Modified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Delphi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Approach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Circulation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Jan 7;151(1):98-119.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10.1161/CIRCULATIONAHA.124.070535.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2024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Dec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26. PMID: 39723980.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10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C8664EE-4AF5-5013-4EBF-62C505AED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80" y="5886885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FF133E-2911-F5E7-7EB5-C354A9AD6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E5F0142-12D9-01DD-5CD0-A3DE654E7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678D725-2C59-C049-5B9C-21C5D3A2FAEE}"/>
              </a:ext>
            </a:extLst>
          </p:cNvPr>
          <p:cNvSpPr/>
          <p:nvPr/>
        </p:nvSpPr>
        <p:spPr>
          <a:xfrm>
            <a:off x="5239841" y="345711"/>
            <a:ext cx="6297018" cy="944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Homeostasis de la glucosa en condiciones normales y MASLD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0011B287-60FD-4778-7527-7932BCDA0495}"/>
              </a:ext>
            </a:extLst>
          </p:cNvPr>
          <p:cNvSpPr/>
          <p:nvPr/>
        </p:nvSpPr>
        <p:spPr>
          <a:xfrm>
            <a:off x="4963617" y="2192270"/>
            <a:ext cx="283666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Condiciones fisiológicas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E3A2582-7DAF-C588-93C3-5FBACC228B7C}"/>
              </a:ext>
            </a:extLst>
          </p:cNvPr>
          <p:cNvSpPr/>
          <p:nvPr/>
        </p:nvSpPr>
        <p:spPr>
          <a:xfrm>
            <a:off x="5233492" y="2692433"/>
            <a:ext cx="2917924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hígado regula gluconeogénesis y glucogenólisis, manteniendo niveles estables en ayuno y posprandial.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1EB53A2D-4901-6D1C-5CF0-1A964DA79906}"/>
              </a:ext>
            </a:extLst>
          </p:cNvPr>
          <p:cNvSpPr/>
          <p:nvPr/>
        </p:nvSpPr>
        <p:spPr>
          <a:xfrm>
            <a:off x="8999935" y="2208145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En MASLD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093687FB-356D-FFAC-F87E-713379F4AE72}"/>
              </a:ext>
            </a:extLst>
          </p:cNvPr>
          <p:cNvSpPr/>
          <p:nvPr/>
        </p:nvSpPr>
        <p:spPr>
          <a:xfrm>
            <a:off x="8999935" y="2692433"/>
            <a:ext cx="2917924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resistencia a la insulina hepática aumenta la producción endógena de glucosa y disminuye la supresión de gluconeogénesis.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DD2686C-9E13-F815-0E0A-80C3CB85DBBE}"/>
              </a:ext>
            </a:extLst>
          </p:cNvPr>
          <p:cNvSpPr txBox="1"/>
          <p:nvPr/>
        </p:nvSpPr>
        <p:spPr>
          <a:xfrm>
            <a:off x="4861422" y="5048154"/>
            <a:ext cx="7056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Chew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NWS,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Mehta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Goh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RSJ, Zhang A, Chen Y, Chong 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Chew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HSJ,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Shabbir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Brown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Dimitriadis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GK, Huang DQ,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R, le Roux CW,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Figtree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Fudim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Pandey A, Mamas MA,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Hausenloy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DJ, Richards AM, Nicholls SJ, Chan MY,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Muthiah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Sanyal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Sperling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LS. Cardiovascular-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Health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Recommendations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Screening, Diagnosis, and Management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Cardiovascular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via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Modified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Delphi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Approach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Circulation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Jan 7;151(1):98-119.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10.1161/CIRCULATIONAHA.124.070535.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2024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Dec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26. PMID: 39723980.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9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0F8F3EE-F85F-0981-6B2B-6D5812E06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65" y="5886885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2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8143B3-509D-090D-BC87-42044834B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56C9FD97-43DD-9241-91CC-1094118989E6}"/>
              </a:ext>
            </a:extLst>
          </p:cNvPr>
          <p:cNvSpPr/>
          <p:nvPr/>
        </p:nvSpPr>
        <p:spPr>
          <a:xfrm>
            <a:off x="2807048" y="259230"/>
            <a:ext cx="7107138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Homeostasis de lípidos y lipoproteínas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39480CD-3D24-F2C8-A1E5-B48760ABDFD3}"/>
              </a:ext>
            </a:extLst>
          </p:cNvPr>
          <p:cNvSpPr/>
          <p:nvPr/>
        </p:nvSpPr>
        <p:spPr>
          <a:xfrm>
            <a:off x="6360617" y="1139245"/>
            <a:ext cx="283666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667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Condiciones fisiológicas</a:t>
            </a:r>
            <a:endParaRPr lang="en-US" sz="2667" dirty="0">
              <a:latin typeface="Aptos" panose="020B0004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1ED9560-AE4B-188A-EA0D-D16F0A5F487B}"/>
              </a:ext>
            </a:extLst>
          </p:cNvPr>
          <p:cNvSpPr/>
          <p:nvPr/>
        </p:nvSpPr>
        <p:spPr>
          <a:xfrm>
            <a:off x="6360617" y="1623532"/>
            <a:ext cx="520392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hígado sintetiza y secreta lipoproteínas (VLDL, LDL, HDL), esterifica triglicéridos y oxida AGL para producir energía.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F0DEB553-C5FD-2007-E8DC-A2C9482A2CDE}"/>
              </a:ext>
            </a:extLst>
          </p:cNvPr>
          <p:cNvSpPr/>
          <p:nvPr/>
        </p:nvSpPr>
        <p:spPr>
          <a:xfrm>
            <a:off x="6396435" y="302837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667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En MASLD</a:t>
            </a:r>
            <a:endParaRPr lang="en-US" sz="2667" dirty="0">
              <a:latin typeface="Aptos" panose="020B00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906DEB2-C991-9124-D3D6-609D828D982A}"/>
              </a:ext>
            </a:extLst>
          </p:cNvPr>
          <p:cNvSpPr/>
          <p:nvPr/>
        </p:nvSpPr>
        <p:spPr>
          <a:xfrm>
            <a:off x="6396435" y="3512657"/>
            <a:ext cx="520392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Hay sobreproducción de VLDL-TG y LDL pequeñas y densas (más aterogénicas), con reducción de HDL funcional.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7C86EE85-7A58-EBBE-510C-F49353D229C5}"/>
              </a:ext>
            </a:extLst>
          </p:cNvPr>
          <p:cNvSpPr/>
          <p:nvPr/>
        </p:nvSpPr>
        <p:spPr>
          <a:xfrm>
            <a:off x="6396435" y="4589974"/>
            <a:ext cx="520392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hígado secreta proteínas proinflamatorias (fibrinógeno, PAI-1, PCR) que potencian riesgo trombótico y cardiovascular.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8C27A98D-131C-9285-AB4C-548E70ED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24" y="985307"/>
            <a:ext cx="4070846" cy="407084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3BEC4B-CC75-D0A8-1B17-ACC6B0300679}"/>
              </a:ext>
            </a:extLst>
          </p:cNvPr>
          <p:cNvSpPr txBox="1"/>
          <p:nvPr/>
        </p:nvSpPr>
        <p:spPr>
          <a:xfrm>
            <a:off x="121323" y="5107912"/>
            <a:ext cx="5853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Chew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NWS,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Mehta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Goh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RSJ, Zhang A, Chen Y, Chong 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Chew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HSJ,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Shabbir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Brown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Dimitriadis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GK, Huang DQ,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R, le Roux CW,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Figtree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Fudim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Pandey A, Mamas MA,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Hausenloy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DJ, Richards AM, Nicholls SJ, Chan MY,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Muthiah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Sanyal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Sperling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LS. Cardiovascular-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Health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Recommendations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Screening, Diagnosis, and Management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Cardiovascular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via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Modified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Delphi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Approach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Circulation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Jan 7;151(1):98-119.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10.1161/CIRCULATIONAHA.124.070535.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2024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Dec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26. PMID: 39723980.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10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1E8F5A-A3C4-6F0C-A42F-A573C1C9F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41" y="5886885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8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A06834-5F56-7E46-5A89-D1E88AE00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ACMI Colombia by Nick Tarazona">
            <a:extLst>
              <a:ext uri="{FF2B5EF4-FFF2-40B4-BE49-F238E27FC236}">
                <a16:creationId xmlns:a16="http://schemas.microsoft.com/office/drawing/2014/main" id="{47D80B65-D8E4-44A8-1D3C-0D696C6CC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382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 descr="Logotipo&#10;&#10;El contenido generado por IA puede ser incorrecto.">
            <a:extLst>
              <a:ext uri="{FF2B5EF4-FFF2-40B4-BE49-F238E27FC236}">
                <a16:creationId xmlns:a16="http://schemas.microsoft.com/office/drawing/2014/main" id="{62A8CA59-2184-D3FF-85A2-48F7BAB47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98" y="2801250"/>
            <a:ext cx="1337310" cy="133731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801AABA6-1529-FD9B-85C4-76C651756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406" y="5602167"/>
            <a:ext cx="768547" cy="827045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16BDB1AA-2306-5DA8-D1A7-458B16A40BD7}"/>
              </a:ext>
            </a:extLst>
          </p:cNvPr>
          <p:cNvSpPr/>
          <p:nvPr/>
        </p:nvSpPr>
        <p:spPr>
          <a:xfrm>
            <a:off x="195667" y="809526"/>
            <a:ext cx="10385227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Mecanismos de inflamación sistémica y estrés oxidativo</a:t>
            </a:r>
            <a:endParaRPr lang="en-US" sz="3000" dirty="0">
              <a:latin typeface="Aptos" panose="020B0004020202020204" pitchFamily="34" charset="0"/>
            </a:endParaRPr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BBB45BF6-0C62-D336-F35D-111820807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67" y="1882279"/>
            <a:ext cx="3466928" cy="756047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0AA1A5F6-94B8-C314-9703-ABC15150A1C2}"/>
              </a:ext>
            </a:extLst>
          </p:cNvPr>
          <p:cNvSpPr/>
          <p:nvPr/>
        </p:nvSpPr>
        <p:spPr>
          <a:xfrm>
            <a:off x="384679" y="282733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Inflamación crónica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C86C4844-40BE-1D65-7B90-F6BB87DD7F68}"/>
              </a:ext>
            </a:extLst>
          </p:cNvPr>
          <p:cNvSpPr/>
          <p:nvPr/>
        </p:nvSpPr>
        <p:spPr>
          <a:xfrm>
            <a:off x="384680" y="3236019"/>
            <a:ext cx="2781398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Células de Kupffer activadas liberan TNF-α, IL-1β e IL-6, que activan endotelio vascular y favorecen la aterogénesis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EAA7D85A-704F-EAD1-AA19-F394059B3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362" y="1882279"/>
            <a:ext cx="3099750" cy="756047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2F657620-140D-70F4-0106-04CC5438113E}"/>
              </a:ext>
            </a:extLst>
          </p:cNvPr>
          <p:cNvSpPr/>
          <p:nvPr/>
        </p:nvSpPr>
        <p:spPr>
          <a:xfrm>
            <a:off x="3852376" y="282733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Estrés oxidativo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F00FD0A9-04CE-B903-E199-8C833866243C}"/>
              </a:ext>
            </a:extLst>
          </p:cNvPr>
          <p:cNvSpPr/>
          <p:nvPr/>
        </p:nvSpPr>
        <p:spPr>
          <a:xfrm>
            <a:off x="3852378" y="3236019"/>
            <a:ext cx="2449434" cy="3009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exceso de AGL y la lipotoxicidad generan ROS, dañando membranas, proteínas y ADN. Esto deteriora la función mitocondrial y aumenta la apoptosis hepatocitaria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DC299673-1B92-58B5-A26E-B91F5429FB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3034" y="1882279"/>
            <a:ext cx="3466165" cy="756047"/>
          </a:xfrm>
          <a:prstGeom prst="rect">
            <a:avLst/>
          </a:prstGeom>
        </p:spPr>
      </p:pic>
      <p:sp>
        <p:nvSpPr>
          <p:cNvPr id="14" name="Text 5">
            <a:extLst>
              <a:ext uri="{FF2B5EF4-FFF2-40B4-BE49-F238E27FC236}">
                <a16:creationId xmlns:a16="http://schemas.microsoft.com/office/drawing/2014/main" id="{F5833ABE-41FF-ABB7-3C81-91A9DB672676}"/>
              </a:ext>
            </a:extLst>
          </p:cNvPr>
          <p:cNvSpPr/>
          <p:nvPr/>
        </p:nvSpPr>
        <p:spPr>
          <a:xfrm>
            <a:off x="6975014" y="2827338"/>
            <a:ext cx="292437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Activación inmune innata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15BF703F-D046-2134-D8D8-BAA24344C420}"/>
              </a:ext>
            </a:extLst>
          </p:cNvPr>
          <p:cNvSpPr/>
          <p:nvPr/>
        </p:nvSpPr>
        <p:spPr>
          <a:xfrm>
            <a:off x="6975014" y="3299519"/>
            <a:ext cx="2950270" cy="1843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DAMPs derivados de hepatocitos lesionados activan receptores Toll-like, perpetuando inflamación sistémica y fibrosis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D2E52C2-579E-CA23-8BE5-622AB76074BB}"/>
              </a:ext>
            </a:extLst>
          </p:cNvPr>
          <p:cNvSpPr txBox="1"/>
          <p:nvPr/>
        </p:nvSpPr>
        <p:spPr>
          <a:xfrm>
            <a:off x="1276710" y="6429212"/>
            <a:ext cx="7175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European Association for the Study of the Liver (EASL); European Association for the Study of Diabetes (EASD); European Association for the Study of Obesity (EASO). EASL-EASD-EASO Clinical Practice Guidelines on the management of metabolic dysfunction-associated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liver disease (MASLD). J Hepatol. 2024 Sep;81(3):492-542.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10.1016/j.jhep.2024.04.031.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2024 Jun 7. PMID: 38851997.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8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EA60CCC-416C-859A-C849-4685AA955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3" y="567288"/>
            <a:ext cx="2877848" cy="688951"/>
          </a:xfrm>
          <a:prstGeom prst="rect">
            <a:avLst/>
          </a:prstGeom>
        </p:spPr>
      </p:pic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B7A17D62-AAC3-F651-97F3-E251EB4BA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3CC9C293-884A-E480-5CE4-90322FA9A970}"/>
              </a:ext>
            </a:extLst>
          </p:cNvPr>
          <p:cNvSpPr/>
          <p:nvPr/>
        </p:nvSpPr>
        <p:spPr>
          <a:xfrm>
            <a:off x="661492" y="2167886"/>
            <a:ext cx="6297018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El rol del hígado en el síndrome cardio reno metabólico</a:t>
            </a:r>
            <a:endParaRPr lang="en-US" sz="3708" b="1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2C704A-55B3-4943-6C29-844EAAEC618B}"/>
              </a:ext>
            </a:extLst>
          </p:cNvPr>
          <p:cNvSpPr txBox="1"/>
          <p:nvPr/>
        </p:nvSpPr>
        <p:spPr>
          <a:xfrm>
            <a:off x="592480" y="4510079"/>
            <a:ext cx="6223435" cy="883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O" dirty="0">
                <a:solidFill>
                  <a:schemeClr val="bg1"/>
                </a:solidFill>
                <a:latin typeface="Aptos" panose="020B0004020202020204" pitchFamily="34" charset="0"/>
              </a:rPr>
              <a:t>Homero Luis Puello Galarcio MD FACP</a:t>
            </a:r>
          </a:p>
          <a:p>
            <a:pPr>
              <a:lnSpc>
                <a:spcPct val="150000"/>
              </a:lnSpc>
            </a:pPr>
            <a:r>
              <a:rPr lang="es-CO" dirty="0">
                <a:solidFill>
                  <a:schemeClr val="bg1"/>
                </a:solidFill>
                <a:latin typeface="Aptos" panose="020B0004020202020204" pitchFamily="34" charset="0"/>
              </a:rPr>
              <a:t>Presidente de la Asociación Colombiana de Medicina Interna</a:t>
            </a:r>
          </a:p>
        </p:txBody>
      </p:sp>
    </p:spTree>
    <p:extLst>
      <p:ext uri="{BB962C8B-B14F-4D97-AF65-F5344CB8AC3E}">
        <p14:creationId xmlns:p14="http://schemas.microsoft.com/office/powerpoint/2010/main" val="1874592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96611E-087A-DBD7-8A68-364A65782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0">
            <a:extLst>
              <a:ext uri="{FF2B5EF4-FFF2-40B4-BE49-F238E27FC236}">
                <a16:creationId xmlns:a16="http://schemas.microsoft.com/office/drawing/2014/main" id="{1DB57116-568A-7F18-5D59-011A2DCF93D7}"/>
              </a:ext>
            </a:extLst>
          </p:cNvPr>
          <p:cNvSpPr/>
          <p:nvPr/>
        </p:nvSpPr>
        <p:spPr>
          <a:xfrm>
            <a:off x="661491" y="330398"/>
            <a:ext cx="9610328" cy="939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Mecanismos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fisiopatológicos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que </a:t>
            </a: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contribuyen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a la</a:t>
            </a:r>
          </a:p>
          <a:p>
            <a:pPr>
              <a:lnSpc>
                <a:spcPts val="3708"/>
              </a:lnSpc>
            </a:pP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enfermedad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cardiovascular </a:t>
            </a: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en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MASLD</a:t>
            </a:r>
            <a:endParaRPr lang="en-US" sz="2958" dirty="0">
              <a:latin typeface="Aptos" panose="020B00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702402B-E5EA-915F-BFC3-CEDA49A91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68" y="1693725"/>
            <a:ext cx="8117226" cy="509063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ED31B37-A65D-49AC-95CE-DC356BD7FCA0}"/>
              </a:ext>
            </a:extLst>
          </p:cNvPr>
          <p:cNvSpPr txBox="1"/>
          <p:nvPr/>
        </p:nvSpPr>
        <p:spPr>
          <a:xfrm>
            <a:off x="301625" y="4204535"/>
            <a:ext cx="200299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Chew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NWS,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Mehta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Goh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RSJ, Zhang A, Chen Y, Chong 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Chew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HSJ,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Shabbir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Brown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Dimitriadis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GK, Huang DQ,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R, le Roux CW,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Figtree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Fudim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Pandey A, Mamas MA,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Hausenloy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DJ, Richards AM, Nicholls SJ, Chan MY,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Muthiah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Sanyal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Sperling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LS. Cardiovascular-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Health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Recommendations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Screening, Diagnosis, and Management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Cardiovascular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via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Modified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Delphi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Approach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Circulation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Jan 7;151(1):98-119.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10.1161/CIRCULATIONAHA.124.070535.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2024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Dec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26. PMID: 39723980.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12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DE975CC-996D-F6E8-156D-C1515474C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8" y="5886885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47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080EA2-E3E7-8FB1-A237-9E57CFBF4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B730440-702F-3336-3E65-1844188518ED}"/>
              </a:ext>
            </a:extLst>
          </p:cNvPr>
          <p:cNvSpPr txBox="1"/>
          <p:nvPr/>
        </p:nvSpPr>
        <p:spPr>
          <a:xfrm>
            <a:off x="10253872" y="4663356"/>
            <a:ext cx="1711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Godoy-Matos AF,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Valério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CM, Júnior WSS, de Araujo-Neto JM,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Sposito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AC,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Suassuna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JHR. CARDIAL-MS (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CArdio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-Renal-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DIAbetes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Liver-Metabolic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Syndrome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): a new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proposition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integrated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multisystem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Jun 16;17(1):218.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10.1186/s13098-025-01796-4. PMID: 40524210; PMCID: PMC12168269.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822499-87B7-B77C-4413-9E1999FC1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93" y="1288944"/>
            <a:ext cx="7759196" cy="5562186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6AE8ED16-63AE-CD66-557E-3B5620218422}"/>
              </a:ext>
            </a:extLst>
          </p:cNvPr>
          <p:cNvSpPr/>
          <p:nvPr/>
        </p:nvSpPr>
        <p:spPr>
          <a:xfrm>
            <a:off x="518617" y="361453"/>
            <a:ext cx="10310515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Fisiopatología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del </a:t>
            </a: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síndrome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cardio reno </a:t>
            </a: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hepato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metabólico</a:t>
            </a:r>
            <a:endParaRPr lang="en-US" sz="2958" dirty="0">
              <a:latin typeface="Aptos" panose="020B0004020202020204" pitchFamily="34" charset="0"/>
            </a:endParaRPr>
          </a:p>
        </p:txBody>
      </p:sp>
      <p:pic>
        <p:nvPicPr>
          <p:cNvPr id="5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87EBAA7-2F68-F495-A800-BAF5B1418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529" y="5886885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19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956B1E-79B3-4008-E420-09320FBD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97A43E9-1605-DB30-65B8-783D7FEC1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6" y="336561"/>
            <a:ext cx="3748269" cy="897328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A971A74D-4D5A-940D-9193-4C59AC0B53D2}"/>
              </a:ext>
            </a:extLst>
          </p:cNvPr>
          <p:cNvSpPr/>
          <p:nvPr/>
        </p:nvSpPr>
        <p:spPr>
          <a:xfrm>
            <a:off x="661492" y="1970698"/>
            <a:ext cx="10869018" cy="2445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125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El hígado como generador y amplificador del riesgo cardiovascular</a:t>
            </a:r>
            <a:endParaRPr lang="en-US" sz="5125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1B9038B4-809E-5795-1689-6F2AFDDCFB6A}"/>
              </a:ext>
            </a:extLst>
          </p:cNvPr>
          <p:cNvSpPr/>
          <p:nvPr/>
        </p:nvSpPr>
        <p:spPr>
          <a:xfrm>
            <a:off x="661492" y="4794959"/>
            <a:ext cx="5967710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De la teoría a la evidencia clínica</a:t>
            </a:r>
            <a:endParaRPr lang="en-US" sz="2958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8FC915CA-EBC6-40E2-E00E-FF6DD4F3A11A}"/>
              </a:ext>
            </a:extLst>
          </p:cNvPr>
          <p:cNvSpPr/>
          <p:nvPr/>
        </p:nvSpPr>
        <p:spPr>
          <a:xfrm>
            <a:off x="661492" y="5516401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chemeClr val="bg1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Entender estos mecanismos nos permite explicar por qué el hígado no solo participa sino que inicia y amplifica el riesgo cardiovascular.</a:t>
            </a:r>
            <a:endParaRPr lang="en-US" sz="1458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2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D91125-315E-C6A4-CB95-77D4C668C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CMI Colombia by Nick Tarazona">
            <a:extLst>
              <a:ext uri="{FF2B5EF4-FFF2-40B4-BE49-F238E27FC236}">
                <a16:creationId xmlns:a16="http://schemas.microsoft.com/office/drawing/2014/main" id="{01AFE722-F57C-0985-9B65-424BF9792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7F07045D-51E2-781D-3199-51EE2F9C6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7F508BF-F77F-2EAD-E7F2-696E97E56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64FD6B04-FC6E-147F-7C97-638E9CA91FB2}"/>
              </a:ext>
            </a:extLst>
          </p:cNvPr>
          <p:cNvSpPr/>
          <p:nvPr/>
        </p:nvSpPr>
        <p:spPr>
          <a:xfrm>
            <a:off x="2542052" y="592708"/>
            <a:ext cx="8189208" cy="474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MASLD/MASH y aterosclerosis subclínica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EE159134-3D34-F9B5-1747-594F7DEE7741}"/>
              </a:ext>
            </a:extLst>
          </p:cNvPr>
          <p:cNvSpPr/>
          <p:nvPr/>
        </p:nvSpPr>
        <p:spPr>
          <a:xfrm>
            <a:off x="2542052" y="1767548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MASLD es un predictor independiente de aterosclerosis subclínica, incluso tras ajustar por edad, sexo, índice de masa corporal y otros factores tradicionales.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DC408337-C6ED-EEA3-FDB2-A6544E0F07D0}"/>
              </a:ext>
            </a:extLst>
          </p:cNvPr>
          <p:cNvSpPr/>
          <p:nvPr/>
        </p:nvSpPr>
        <p:spPr>
          <a:xfrm>
            <a:off x="2542052" y="2887430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Estudios de cohortes han mostrado mayor prevalencia de engrosamiento íntima-media carotídeo (EIMC) y placas carotídeas en pacientes con MASLD, proporcional al grado de fibrosis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DE75CBBC-8691-9643-EF0C-69A261E6F246}"/>
              </a:ext>
            </a:extLst>
          </p:cNvPr>
          <p:cNvSpPr/>
          <p:nvPr/>
        </p:nvSpPr>
        <p:spPr>
          <a:xfrm>
            <a:off x="2542052" y="4225892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calcificación coronaria (CAC) y la rigidez arterial están aumentadas en MASLD, y la presencia de fibrosis ≥F2 duplica el riesgo de CAC ≥100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C7A44414-DFEB-9F30-B639-F2C8A35A3508}"/>
              </a:ext>
            </a:extLst>
          </p:cNvPr>
          <p:cNvSpPr/>
          <p:nvPr/>
        </p:nvSpPr>
        <p:spPr>
          <a:xfrm>
            <a:off x="2542052" y="5310353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fenotipo MASH (esteatohepatitis) presenta una carga inflamatoria y de lipotoxicidad sistémica mayor, acelerando la progresión de aterosclerosis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50D1829-BA72-71BA-04DB-CFF8256A34AE}"/>
              </a:ext>
            </a:extLst>
          </p:cNvPr>
          <p:cNvSpPr txBox="1"/>
          <p:nvPr/>
        </p:nvSpPr>
        <p:spPr>
          <a:xfrm>
            <a:off x="2805974" y="6567390"/>
            <a:ext cx="876955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Hagström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H, Shang Y,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Hegmar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H,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Nasr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P. Natural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history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and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progression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Lancet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Gastroenterol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Hepatol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2024 Oct;9(10):944-956.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10.1016/S2468-1253(24)00193-6. PMID: 39243773.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75BF0D5E-F37D-8A34-4B0D-2626DF274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2921" y="1819303"/>
            <a:ext cx="2743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9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318515-8488-D24A-F8F6-9B9B6A13C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>
            <a:extLst>
              <a:ext uri="{FF2B5EF4-FFF2-40B4-BE49-F238E27FC236}">
                <a16:creationId xmlns:a16="http://schemas.microsoft.com/office/drawing/2014/main" id="{206E8578-32EC-7FF0-F505-7229B0FB3941}"/>
              </a:ext>
            </a:extLst>
          </p:cNvPr>
          <p:cNvSpPr/>
          <p:nvPr/>
        </p:nvSpPr>
        <p:spPr>
          <a:xfrm>
            <a:off x="661492" y="337471"/>
            <a:ext cx="9248478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Impacto en el perfil lipídico y disfunción endotelial</a:t>
            </a:r>
            <a:endParaRPr lang="en-US" sz="3333" dirty="0">
              <a:latin typeface="Aptos" panose="020B0004020202020204" pitchFamily="34" charset="0"/>
            </a:endParaRPr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0BFEDD61-B7C8-A211-319A-213DAD3D1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1366734"/>
            <a:ext cx="3622973" cy="756047"/>
          </a:xfrm>
          <a:prstGeom prst="rect">
            <a:avLst/>
          </a:prstGeom>
        </p:spPr>
      </p:pic>
      <p:sp>
        <p:nvSpPr>
          <p:cNvPr id="7" name="Text 1">
            <a:extLst>
              <a:ext uri="{FF2B5EF4-FFF2-40B4-BE49-F238E27FC236}">
                <a16:creationId xmlns:a16="http://schemas.microsoft.com/office/drawing/2014/main" id="{104A9086-73F1-F849-F86E-517D2D2822A3}"/>
              </a:ext>
            </a:extLst>
          </p:cNvPr>
          <p:cNvSpPr/>
          <p:nvPr/>
        </p:nvSpPr>
        <p:spPr>
          <a:xfrm>
            <a:off x="406004" y="2311792"/>
            <a:ext cx="314503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Lipoproteínas aterogénicas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D6D0321C-2E94-06FF-B681-974228AFC9FE}"/>
              </a:ext>
            </a:extLst>
          </p:cNvPr>
          <p:cNvSpPr/>
          <p:nvPr/>
        </p:nvSpPr>
        <p:spPr>
          <a:xfrm>
            <a:off x="691754" y="2752224"/>
            <a:ext cx="3244949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Aumento de VLDL y LDL pequeñas y densas → partículas más aterogénicas, penetran fácilmente la íntima arterial</a:t>
            </a:r>
            <a:endParaRPr lang="en-US" sz="1667" dirty="0">
              <a:latin typeface="Aptos" panose="020B0004020202020204" pitchFamily="34" charset="0"/>
            </a:endParaRPr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6B84C124-A6E5-23DD-1146-30102A118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464" y="1366734"/>
            <a:ext cx="3622973" cy="756047"/>
          </a:xfrm>
          <a:prstGeom prst="rect">
            <a:avLst/>
          </a:prstGeom>
        </p:spPr>
      </p:pic>
      <p:sp>
        <p:nvSpPr>
          <p:cNvPr id="10" name="Text 3">
            <a:extLst>
              <a:ext uri="{FF2B5EF4-FFF2-40B4-BE49-F238E27FC236}">
                <a16:creationId xmlns:a16="http://schemas.microsoft.com/office/drawing/2014/main" id="{862ED0F7-E18B-7F51-DEB9-64D39029437A}"/>
              </a:ext>
            </a:extLst>
          </p:cNvPr>
          <p:cNvSpPr/>
          <p:nvPr/>
        </p:nvSpPr>
        <p:spPr>
          <a:xfrm>
            <a:off x="4473476" y="231179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HDL disfuncionales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EC957302-5355-9E73-D13C-8114C74A45DA}"/>
              </a:ext>
            </a:extLst>
          </p:cNvPr>
          <p:cNvSpPr/>
          <p:nvPr/>
        </p:nvSpPr>
        <p:spPr>
          <a:xfrm>
            <a:off x="4473476" y="2720474"/>
            <a:ext cx="324494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Menor capacidad antioxidante y de transporte reverso de colesterol</a:t>
            </a:r>
            <a:endParaRPr lang="en-US" sz="1667" dirty="0">
              <a:latin typeface="Aptos" panose="020B0004020202020204" pitchFamily="34" charset="0"/>
            </a:endParaRPr>
          </a:p>
        </p:txBody>
      </p:sp>
      <p:pic>
        <p:nvPicPr>
          <p:cNvPr id="12" name="Image 2" descr="preencoded.png">
            <a:extLst>
              <a:ext uri="{FF2B5EF4-FFF2-40B4-BE49-F238E27FC236}">
                <a16:creationId xmlns:a16="http://schemas.microsoft.com/office/drawing/2014/main" id="{E9E1CD1C-9EA5-FFD5-D1F9-8AA042984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437" y="1366734"/>
            <a:ext cx="3622973" cy="756047"/>
          </a:xfrm>
          <a:prstGeom prst="rect">
            <a:avLst/>
          </a:prstGeom>
        </p:spPr>
      </p:pic>
      <p:sp>
        <p:nvSpPr>
          <p:cNvPr id="13" name="Text 5">
            <a:extLst>
              <a:ext uri="{FF2B5EF4-FFF2-40B4-BE49-F238E27FC236}">
                <a16:creationId xmlns:a16="http://schemas.microsoft.com/office/drawing/2014/main" id="{28960FAE-8CAC-67E0-FA28-DF9FBB6DF6D3}"/>
              </a:ext>
            </a:extLst>
          </p:cNvPr>
          <p:cNvSpPr/>
          <p:nvPr/>
        </p:nvSpPr>
        <p:spPr>
          <a:xfrm>
            <a:off x="8096449" y="2311792"/>
            <a:ext cx="262780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Estado proinflamatorio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02928D44-2E7B-04CD-BF04-A1DE91A51250}"/>
              </a:ext>
            </a:extLst>
          </p:cNvPr>
          <p:cNvSpPr/>
          <p:nvPr/>
        </p:nvSpPr>
        <p:spPr>
          <a:xfrm>
            <a:off x="8096449" y="2720474"/>
            <a:ext cx="324494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PCR elevada, fibrinógeno, PAI-1 → activación endotelial y trombogenicidad aumentada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F6F4C0B4-4F60-CB68-D04E-22FF3C155712}"/>
              </a:ext>
            </a:extLst>
          </p:cNvPr>
          <p:cNvSpPr/>
          <p:nvPr/>
        </p:nvSpPr>
        <p:spPr>
          <a:xfrm>
            <a:off x="661492" y="4383545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Estos cambios promueven disfunción endotelial, evidenciada por menor vasodilatación dependiente de endotelio y mayor expresión de moléculas de adhesión (VCAM-1, ICAM-1).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0608C29-6248-2EA6-DE77-D535BF1ADCA6}"/>
              </a:ext>
            </a:extLst>
          </p:cNvPr>
          <p:cNvSpPr txBox="1"/>
          <p:nvPr/>
        </p:nvSpPr>
        <p:spPr>
          <a:xfrm>
            <a:off x="5820026" y="5283437"/>
            <a:ext cx="599816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Israelsen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Francque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Tsochatzis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EA,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Krag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Lancet. 2024 Nov 2;404(10464):1761-1778.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10.1016/S0140-6736(24)01811-7. PMID: 39488409.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17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B4A6B8D-67E4-BB3B-E042-113DB14DA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92" y="5891339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0A84E4-EB85-98D7-D8A8-8FFE04D3D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FA2E6CD-0E4C-AA89-01CF-73BDD140DD92}"/>
              </a:ext>
            </a:extLst>
          </p:cNvPr>
          <p:cNvSpPr/>
          <p:nvPr/>
        </p:nvSpPr>
        <p:spPr>
          <a:xfrm>
            <a:off x="661492" y="611635"/>
            <a:ext cx="7187108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Evidencia clínica y estudios de cohorte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0B7A1E3E-370C-E476-2F42-0BD2001E52B9}"/>
              </a:ext>
            </a:extLst>
          </p:cNvPr>
          <p:cNvSpPr/>
          <p:nvPr/>
        </p:nvSpPr>
        <p:spPr>
          <a:xfrm>
            <a:off x="661492" y="1615302"/>
            <a:ext cx="3465513" cy="623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75"/>
              </a:lnSpc>
            </a:pPr>
            <a:r>
              <a:rPr lang="en-US" sz="5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55%</a:t>
            </a:r>
            <a:endParaRPr lang="en-US" sz="5000" dirty="0">
              <a:latin typeface="Aptos" panose="020B0004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F95ADF4-1300-2AC7-8CA2-3F786B35FAC0}"/>
              </a:ext>
            </a:extLst>
          </p:cNvPr>
          <p:cNvSpPr/>
          <p:nvPr/>
        </p:nvSpPr>
        <p:spPr>
          <a:xfrm>
            <a:off x="838002" y="2475130"/>
            <a:ext cx="311239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Aumento de mortalidad CV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F4342392-931D-53D9-E576-FC450844B37F}"/>
              </a:ext>
            </a:extLst>
          </p:cNvPr>
          <p:cNvSpPr/>
          <p:nvPr/>
        </p:nvSpPr>
        <p:spPr>
          <a:xfrm>
            <a:off x="661492" y="2883813"/>
            <a:ext cx="3465513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Estudio NHANES III: MASLD se asoció a mayor mortalidad cardiovascular independiente de IMC y otros factores (HR ajustado 1.55)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D5CA34AC-24AE-54C9-88A3-2DA4413E966D}"/>
              </a:ext>
            </a:extLst>
          </p:cNvPr>
          <p:cNvSpPr/>
          <p:nvPr/>
        </p:nvSpPr>
        <p:spPr>
          <a:xfrm>
            <a:off x="4363244" y="1615302"/>
            <a:ext cx="3465513" cy="623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75"/>
              </a:lnSpc>
            </a:pPr>
            <a:r>
              <a:rPr lang="en-US" sz="5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56%</a:t>
            </a:r>
            <a:endParaRPr lang="en-US" sz="5000" dirty="0">
              <a:latin typeface="Aptos" panose="020B0004020202020204" pitchFamily="34" charset="0"/>
            </a:endParaRPr>
          </a:p>
        </p:txBody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C772CD82-A42A-D987-E704-2F18A04B3A04}"/>
              </a:ext>
            </a:extLst>
          </p:cNvPr>
          <p:cNvSpPr/>
          <p:nvPr/>
        </p:nvSpPr>
        <p:spPr>
          <a:xfrm>
            <a:off x="4853881" y="2475130"/>
            <a:ext cx="248414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Incremento de infarto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0" name="Text 6">
            <a:extLst>
              <a:ext uri="{FF2B5EF4-FFF2-40B4-BE49-F238E27FC236}">
                <a16:creationId xmlns:a16="http://schemas.microsoft.com/office/drawing/2014/main" id="{E557C5C9-670D-CDDE-4719-FB9CEFCBB808}"/>
              </a:ext>
            </a:extLst>
          </p:cNvPr>
          <p:cNvSpPr/>
          <p:nvPr/>
        </p:nvSpPr>
        <p:spPr>
          <a:xfrm>
            <a:off x="4363244" y="2883813"/>
            <a:ext cx="3465513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Cohorte coreana (n &gt; 100.000): fibrosis hepática elevada (FIB-4 &gt; 2.67) incrementó el riesgo de infarto de miocardio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1" name="Text 7">
            <a:extLst>
              <a:ext uri="{FF2B5EF4-FFF2-40B4-BE49-F238E27FC236}">
                <a16:creationId xmlns:a16="http://schemas.microsoft.com/office/drawing/2014/main" id="{1DDF952E-2DBB-C77E-CB7A-520E11800FD2}"/>
              </a:ext>
            </a:extLst>
          </p:cNvPr>
          <p:cNvSpPr/>
          <p:nvPr/>
        </p:nvSpPr>
        <p:spPr>
          <a:xfrm>
            <a:off x="8064996" y="1615302"/>
            <a:ext cx="3465513" cy="623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75"/>
              </a:lnSpc>
            </a:pPr>
            <a:r>
              <a:rPr lang="en-US" sz="5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66%</a:t>
            </a:r>
            <a:endParaRPr lang="en-US" sz="5000" dirty="0">
              <a:latin typeface="Aptos" panose="020B0004020202020204" pitchFamily="34" charset="0"/>
            </a:endParaRPr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BD39B29F-9020-DF97-44E0-0ADAAF2ABB73}"/>
              </a:ext>
            </a:extLst>
          </p:cNvPr>
          <p:cNvSpPr/>
          <p:nvPr/>
        </p:nvSpPr>
        <p:spPr>
          <a:xfrm>
            <a:off x="8241507" y="2475130"/>
            <a:ext cx="311239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Aumento de mortalidad CV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3" name="Text 9">
            <a:extLst>
              <a:ext uri="{FF2B5EF4-FFF2-40B4-BE49-F238E27FC236}">
                <a16:creationId xmlns:a16="http://schemas.microsoft.com/office/drawing/2014/main" id="{818F60B8-BA57-AA57-EDC1-D67D66B26DF2}"/>
              </a:ext>
            </a:extLst>
          </p:cNvPr>
          <p:cNvSpPr/>
          <p:nvPr/>
        </p:nvSpPr>
        <p:spPr>
          <a:xfrm>
            <a:off x="8064996" y="2883813"/>
            <a:ext cx="3465513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Meta-análisis (21 estudios, &gt; 1 millón de pacientes): MASLD incrementa el riesgo relativo de MACE en un 45% y de mortalidad cardiovascular en un 66%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4" name="Text 10">
            <a:extLst>
              <a:ext uri="{FF2B5EF4-FFF2-40B4-BE49-F238E27FC236}">
                <a16:creationId xmlns:a16="http://schemas.microsoft.com/office/drawing/2014/main" id="{A1A7C789-95A5-3111-0576-FAC14809CA0C}"/>
              </a:ext>
            </a:extLst>
          </p:cNvPr>
          <p:cNvSpPr/>
          <p:nvPr/>
        </p:nvSpPr>
        <p:spPr>
          <a:xfrm>
            <a:off x="661492" y="4522267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relación es gradual: a mayor fibrosis, mayor riesgo cardiovascular, lo que sugiere un papel causal y no solo asociativo.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8333200-525A-611C-66A5-BA1679C2B49E}"/>
              </a:ext>
            </a:extLst>
          </p:cNvPr>
          <p:cNvSpPr txBox="1"/>
          <p:nvPr/>
        </p:nvSpPr>
        <p:spPr>
          <a:xfrm>
            <a:off x="2006969" y="5178753"/>
            <a:ext cx="9667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Godoy-Matos AF,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Valério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CM, Júnior WSS, de Araujo-Neto JM,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Sposito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AC,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Suassuna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JHR. CARDIAL-MS (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CArdio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-Renal-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DIAbetes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Liver-Metabolic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Syndrome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): a new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proposition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integrated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multisystem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Jun 16;17(1):218.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10.1186/s13098-025-01796-4. PMID: 40524210; PMCID: PMC12168269.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991DC7D-81EB-DC79-139A-7378F4D11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25" y="5886885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57169A-FEC7-B131-116C-B319BBF70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148CDAC-9117-A5F6-A4A1-73C717DFB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6" y="336561"/>
            <a:ext cx="3748269" cy="897328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26586534-06DC-7D4C-ED41-B8492F8A7312}"/>
              </a:ext>
            </a:extLst>
          </p:cNvPr>
          <p:cNvSpPr/>
          <p:nvPr/>
        </p:nvSpPr>
        <p:spPr>
          <a:xfrm>
            <a:off x="661492" y="2020046"/>
            <a:ext cx="10869018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5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El hígado y la disfunción renal en el CRMS</a:t>
            </a:r>
            <a:endParaRPr lang="en-US" sz="5500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D4C7765-2B3B-08BA-81F6-393EE333D32A}"/>
              </a:ext>
            </a:extLst>
          </p:cNvPr>
          <p:cNvSpPr/>
          <p:nvPr/>
        </p:nvSpPr>
        <p:spPr>
          <a:xfrm>
            <a:off x="661492" y="3933876"/>
            <a:ext cx="5087838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Conexiones hepatorrenales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5ED6A61E-26A5-2FDA-6632-8F88B2167AAA}"/>
              </a:ext>
            </a:extLst>
          </p:cNvPr>
          <p:cNvSpPr/>
          <p:nvPr/>
        </p:nvSpPr>
        <p:spPr>
          <a:xfrm>
            <a:off x="661492" y="4689824"/>
            <a:ext cx="10869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chemeClr val="bg1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mismo conjunto de vías patogénicas que impulsa el riesgo cardiovascular desde el hígado también afecta al riñón. Exploraremos cómo MASLD actúa como un predictor temprano de enfermedad renal crónica y las rutas biológicas implicadas.</a:t>
            </a:r>
            <a:endParaRPr lang="en-US" sz="15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04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F4A20-B49C-83DB-F2C4-5CBD8F6D8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084B97D-4ABE-8E44-CDAB-816FAC368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05" y="5886885"/>
            <a:ext cx="2877848" cy="688951"/>
          </a:xfrm>
          <a:prstGeom prst="rect">
            <a:avLst/>
          </a:prstGeom>
        </p:spPr>
      </p:pic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21BB63F4-9CC3-F6E1-08F4-71B10DFDF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BEEDC79E-D0C1-E184-A6AF-E33F7739845F}"/>
              </a:ext>
            </a:extLst>
          </p:cNvPr>
          <p:cNvSpPr/>
          <p:nvPr/>
        </p:nvSpPr>
        <p:spPr>
          <a:xfrm>
            <a:off x="661492" y="303019"/>
            <a:ext cx="6297018" cy="944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MASLD como predictor de enfermedad renal crónica (ERC)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E5C51EF7-30F2-1221-B676-FFDA57839509}"/>
              </a:ext>
            </a:extLst>
          </p:cNvPr>
          <p:cNvSpPr/>
          <p:nvPr/>
        </p:nvSpPr>
        <p:spPr>
          <a:xfrm>
            <a:off x="661492" y="1516555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Diversos estudios longitudinales han demostrado que MASLD incrementa el riesgo de ERC, incluso tras ajustar por edad, sexo, hipertensión, diabetes y otros factores clásicos.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5A78CD4A-0351-B509-95E3-22617A84A43B}"/>
              </a:ext>
            </a:extLst>
          </p:cNvPr>
          <p:cNvSpPr/>
          <p:nvPr/>
        </p:nvSpPr>
        <p:spPr>
          <a:xfrm>
            <a:off x="661492" y="2684062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Riesgo relativo (RR): entre 1.4 y 1.6 para ERC estadio ≥3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B9D6D837-FB3C-D71E-98BD-283DF117D1DB}"/>
              </a:ext>
            </a:extLst>
          </p:cNvPr>
          <p:cNvSpPr/>
          <p:nvPr/>
        </p:nvSpPr>
        <p:spPr>
          <a:xfrm>
            <a:off x="661492" y="3052560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riesgo es gradual: pacientes con fibrosis ≥F2 tienen el doble de riesgo de deterioro del filtrado glomerular (TFGe) o albuminuria significativa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759684F5-807B-C947-D2B3-C3EB0D2773DB}"/>
              </a:ext>
            </a:extLst>
          </p:cNvPr>
          <p:cNvSpPr/>
          <p:nvPr/>
        </p:nvSpPr>
        <p:spPr>
          <a:xfrm>
            <a:off x="661492" y="4025895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MASH con fibrosis avanzada se asocia a progresión más rápida hacia ERC y mayor incidencia de eventos renales duros (diálisis, trasplante)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B4C1760-BA7D-8FE7-417D-3C6516554281}"/>
              </a:ext>
            </a:extLst>
          </p:cNvPr>
          <p:cNvSpPr txBox="1"/>
          <p:nvPr/>
        </p:nvSpPr>
        <p:spPr>
          <a:xfrm>
            <a:off x="713556" y="5167525"/>
            <a:ext cx="62970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Hagström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H, Shang Y,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Hegmar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H,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Nasr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P. Natural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history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and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progression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Lancet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Gastroenterol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Hepatol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2024 Oct;9(10):944-956.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10.1016/S2468-1253(24)00193-6. PMID: 39243773.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57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88BF9-916E-F88A-030A-787F5A3E6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32DF7EB-E115-F0F4-F5C6-B1FBE5018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80" y="5886885"/>
            <a:ext cx="2877848" cy="68895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AEDFBDB8-E81D-5104-CD49-1B453B3B4413}"/>
              </a:ext>
            </a:extLst>
          </p:cNvPr>
          <p:cNvSpPr/>
          <p:nvPr/>
        </p:nvSpPr>
        <p:spPr>
          <a:xfrm>
            <a:off x="661492" y="454567"/>
            <a:ext cx="10752435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Mecanismos fisiopatológicos que conectan hígado y riñón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4F2C54B-AA63-7F6F-685D-A6E08E96FCF1}"/>
              </a:ext>
            </a:extLst>
          </p:cNvPr>
          <p:cNvSpPr/>
          <p:nvPr/>
        </p:nvSpPr>
        <p:spPr>
          <a:xfrm>
            <a:off x="661492" y="1331368"/>
            <a:ext cx="3496965" cy="3665538"/>
          </a:xfrm>
          <a:prstGeom prst="roundRect">
            <a:avLst>
              <a:gd name="adj" fmla="val 3486"/>
            </a:avLst>
          </a:prstGeom>
          <a:solidFill>
            <a:srgbClr val="FFFFFF"/>
          </a:solidFill>
          <a:ln w="3048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4BD2F1EC-9E6B-0307-498B-553A02C51495}"/>
              </a:ext>
            </a:extLst>
          </p:cNvPr>
          <p:cNvSpPr/>
          <p:nvPr/>
        </p:nvSpPr>
        <p:spPr>
          <a:xfrm>
            <a:off x="636092" y="1331368"/>
            <a:ext cx="101600" cy="3665538"/>
          </a:xfrm>
          <a:prstGeom prst="roundRect">
            <a:avLst>
              <a:gd name="adj" fmla="val 78139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7377F35E-AE20-5C35-290E-FD4AAB5C531E}"/>
              </a:ext>
            </a:extLst>
          </p:cNvPr>
          <p:cNvSpPr/>
          <p:nvPr/>
        </p:nvSpPr>
        <p:spPr>
          <a:xfrm>
            <a:off x="952103" y="1545779"/>
            <a:ext cx="2991942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Inflamación crónica sistémica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1652DF99-7402-5FBC-CE87-51025B76F7F7}"/>
              </a:ext>
            </a:extLst>
          </p:cNvPr>
          <p:cNvSpPr/>
          <p:nvPr/>
        </p:nvSpPr>
        <p:spPr>
          <a:xfrm>
            <a:off x="952103" y="2249737"/>
            <a:ext cx="299194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Citoquinas proinflamatorias (IL-6, TNF-α) y proteínas de fase aguda (PCR, fibrinógeno) alteran la función endotelial glomerular.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C4B6E26C-2E82-D75D-0A96-B3C3A0D47DCC}"/>
              </a:ext>
            </a:extLst>
          </p:cNvPr>
          <p:cNvSpPr/>
          <p:nvPr/>
        </p:nvSpPr>
        <p:spPr>
          <a:xfrm>
            <a:off x="952103" y="3572818"/>
            <a:ext cx="299194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Activación de células mesangiales y depósito de matriz extracelular → glomeruloesclerosis.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5" name="Shape 6">
            <a:extLst>
              <a:ext uri="{FF2B5EF4-FFF2-40B4-BE49-F238E27FC236}">
                <a16:creationId xmlns:a16="http://schemas.microsoft.com/office/drawing/2014/main" id="{DCEB9C8D-9066-8F16-C65F-DB2688AB530A}"/>
              </a:ext>
            </a:extLst>
          </p:cNvPr>
          <p:cNvSpPr/>
          <p:nvPr/>
        </p:nvSpPr>
        <p:spPr>
          <a:xfrm>
            <a:off x="4347468" y="1331368"/>
            <a:ext cx="3496965" cy="3665538"/>
          </a:xfrm>
          <a:prstGeom prst="roundRect">
            <a:avLst>
              <a:gd name="adj" fmla="val 3486"/>
            </a:avLst>
          </a:prstGeom>
          <a:solidFill>
            <a:srgbClr val="FFFFFF"/>
          </a:solidFill>
          <a:ln w="3048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16" name="Shape 7">
            <a:extLst>
              <a:ext uri="{FF2B5EF4-FFF2-40B4-BE49-F238E27FC236}">
                <a16:creationId xmlns:a16="http://schemas.microsoft.com/office/drawing/2014/main" id="{0186B3CD-3625-D207-53E9-2E1679213F1D}"/>
              </a:ext>
            </a:extLst>
          </p:cNvPr>
          <p:cNvSpPr/>
          <p:nvPr/>
        </p:nvSpPr>
        <p:spPr>
          <a:xfrm>
            <a:off x="4322068" y="1331368"/>
            <a:ext cx="101600" cy="3665538"/>
          </a:xfrm>
          <a:prstGeom prst="roundRect">
            <a:avLst>
              <a:gd name="adj" fmla="val 78139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A25E5441-654D-0E09-B854-B3A3558DDA3B}"/>
              </a:ext>
            </a:extLst>
          </p:cNvPr>
          <p:cNvSpPr/>
          <p:nvPr/>
        </p:nvSpPr>
        <p:spPr>
          <a:xfrm>
            <a:off x="4638080" y="1545779"/>
            <a:ext cx="2991942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Estrés oxidativo y lipotoxicidad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8" name="Text 9">
            <a:extLst>
              <a:ext uri="{FF2B5EF4-FFF2-40B4-BE49-F238E27FC236}">
                <a16:creationId xmlns:a16="http://schemas.microsoft.com/office/drawing/2014/main" id="{62946E73-B177-18F6-AD38-4099ABBF9041}"/>
              </a:ext>
            </a:extLst>
          </p:cNvPr>
          <p:cNvSpPr/>
          <p:nvPr/>
        </p:nvSpPr>
        <p:spPr>
          <a:xfrm>
            <a:off x="4638080" y="2249737"/>
            <a:ext cx="299194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ROS y especies reactivas de nitrógeno inducen daño en podocitos y células tubulares proximales.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9" name="Text 10">
            <a:extLst>
              <a:ext uri="{FF2B5EF4-FFF2-40B4-BE49-F238E27FC236}">
                <a16:creationId xmlns:a16="http://schemas.microsoft.com/office/drawing/2014/main" id="{4682659E-F7D0-03C9-A280-670580163155}"/>
              </a:ext>
            </a:extLst>
          </p:cNvPr>
          <p:cNvSpPr/>
          <p:nvPr/>
        </p:nvSpPr>
        <p:spPr>
          <a:xfrm>
            <a:off x="4638080" y="3572818"/>
            <a:ext cx="299194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Ácidos grasos libres y ceramidas alteran la barrera de filtración glomerular y favorecen albuminuria.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0" name="Shape 11">
            <a:extLst>
              <a:ext uri="{FF2B5EF4-FFF2-40B4-BE49-F238E27FC236}">
                <a16:creationId xmlns:a16="http://schemas.microsoft.com/office/drawing/2014/main" id="{BA45AC0E-793F-793C-A6DF-5010253BA977}"/>
              </a:ext>
            </a:extLst>
          </p:cNvPr>
          <p:cNvSpPr/>
          <p:nvPr/>
        </p:nvSpPr>
        <p:spPr>
          <a:xfrm>
            <a:off x="8033444" y="1331368"/>
            <a:ext cx="3496965" cy="3665538"/>
          </a:xfrm>
          <a:prstGeom prst="roundRect">
            <a:avLst>
              <a:gd name="adj" fmla="val 3486"/>
            </a:avLst>
          </a:prstGeom>
          <a:solidFill>
            <a:srgbClr val="FFFFFF"/>
          </a:solidFill>
          <a:ln w="3048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21" name="Shape 12">
            <a:extLst>
              <a:ext uri="{FF2B5EF4-FFF2-40B4-BE49-F238E27FC236}">
                <a16:creationId xmlns:a16="http://schemas.microsoft.com/office/drawing/2014/main" id="{E5437119-985B-BA53-F813-A5993A9948D7}"/>
              </a:ext>
            </a:extLst>
          </p:cNvPr>
          <p:cNvSpPr/>
          <p:nvPr/>
        </p:nvSpPr>
        <p:spPr>
          <a:xfrm>
            <a:off x="8008044" y="1331368"/>
            <a:ext cx="101600" cy="3665538"/>
          </a:xfrm>
          <a:prstGeom prst="roundRect">
            <a:avLst>
              <a:gd name="adj" fmla="val 78139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22" name="Text 13">
            <a:extLst>
              <a:ext uri="{FF2B5EF4-FFF2-40B4-BE49-F238E27FC236}">
                <a16:creationId xmlns:a16="http://schemas.microsoft.com/office/drawing/2014/main" id="{CF1F5F5F-8755-6958-D7EB-A0474B080CB6}"/>
              </a:ext>
            </a:extLst>
          </p:cNvPr>
          <p:cNvSpPr/>
          <p:nvPr/>
        </p:nvSpPr>
        <p:spPr>
          <a:xfrm>
            <a:off x="8324057" y="1545779"/>
            <a:ext cx="2991942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Disfunción microvascular y hemodinámica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3" name="Text 14">
            <a:extLst>
              <a:ext uri="{FF2B5EF4-FFF2-40B4-BE49-F238E27FC236}">
                <a16:creationId xmlns:a16="http://schemas.microsoft.com/office/drawing/2014/main" id="{E43280CA-5E22-EE22-AD49-C5BF9C95E706}"/>
              </a:ext>
            </a:extLst>
          </p:cNvPr>
          <p:cNvSpPr/>
          <p:nvPr/>
        </p:nvSpPr>
        <p:spPr>
          <a:xfrm>
            <a:off x="8324057" y="2249737"/>
            <a:ext cx="2991942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Disminución de biodisponibilidad de NO y aumento de vasoconstrictores (endotelina-1, angiotensina II) reducen la perfusión renal.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4" name="Text 15">
            <a:extLst>
              <a:ext uri="{FF2B5EF4-FFF2-40B4-BE49-F238E27FC236}">
                <a16:creationId xmlns:a16="http://schemas.microsoft.com/office/drawing/2014/main" id="{CB6DA185-BCB5-165E-A77F-CA6860A710DA}"/>
              </a:ext>
            </a:extLst>
          </p:cNvPr>
          <p:cNvSpPr/>
          <p:nvPr/>
        </p:nvSpPr>
        <p:spPr>
          <a:xfrm>
            <a:off x="8324057" y="3875237"/>
            <a:ext cx="2991942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Activación del SRAA aumenta la presión intraglomerular y acelera la pérdida de nefronas.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3D9D2EE-648D-5A1D-39DF-4CEE6279A852}"/>
              </a:ext>
            </a:extLst>
          </p:cNvPr>
          <p:cNvSpPr txBox="1"/>
          <p:nvPr/>
        </p:nvSpPr>
        <p:spPr>
          <a:xfrm>
            <a:off x="1708031" y="5295702"/>
            <a:ext cx="998113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Israelsen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Francque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Tsochatzis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EA,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Krag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Lancet. 2024 Nov 2;404(10464):1761-1778.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10.1016/S0140-6736(24)01811-7. PMID: 39488409.c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7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FC9516-AB48-1348-737F-88633785A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1BF5EA5-15F2-9B0C-3D11-654F7FA68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48" y="5813784"/>
            <a:ext cx="2877848" cy="68895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F1333F60-8950-0A4D-74C8-1E881077170C}"/>
              </a:ext>
            </a:extLst>
          </p:cNvPr>
          <p:cNvSpPr/>
          <p:nvPr/>
        </p:nvSpPr>
        <p:spPr>
          <a:xfrm>
            <a:off x="629742" y="470770"/>
            <a:ext cx="904071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Evidencia de estudios de cohorte y meta-análisis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4CD36A9F-417E-08E5-B94B-C4F3751A8C87}"/>
              </a:ext>
            </a:extLst>
          </p:cNvPr>
          <p:cNvSpPr/>
          <p:nvPr/>
        </p:nvSpPr>
        <p:spPr>
          <a:xfrm>
            <a:off x="629742" y="1281594"/>
            <a:ext cx="6336903" cy="1257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Cohorte coreana (&gt; 200.000 sujetos):</a:t>
            </a: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la fibrosis hepática evaluada por FIB-4 y NFS se asoció con mayor incidencia de ERC a 8 años, independiente de factores de riesgo tradicionales.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DF7923B2-F2E2-5140-BEB1-2809051441DD}"/>
              </a:ext>
            </a:extLst>
          </p:cNvPr>
          <p:cNvSpPr/>
          <p:nvPr/>
        </p:nvSpPr>
        <p:spPr>
          <a:xfrm>
            <a:off x="629742" y="2796520"/>
            <a:ext cx="633690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NHANES III:</a:t>
            </a: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la presencia de MASLD aumentó un 38% el riesgo de albuminuria y un 27% el riesgo de TFGe &lt;60 ml/min/1,73 m².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01D47E9B-5172-3B6F-980E-025E37D0F0C1}"/>
              </a:ext>
            </a:extLst>
          </p:cNvPr>
          <p:cNvSpPr/>
          <p:nvPr/>
        </p:nvSpPr>
        <p:spPr>
          <a:xfrm>
            <a:off x="629742" y="3946907"/>
            <a:ext cx="6336903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Meta-análisis (13 estudios, &gt; 1.2 millones de pacientes):</a:t>
            </a: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MASLD incrementa el riesgo de ERC en un 43%, con asociación más fuerte en pacientes con DM2.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5F71443F-4224-0A5A-1B0C-9703C6499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432" y="1339315"/>
            <a:ext cx="4070846" cy="407084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54E50C0-0B40-0B1B-BC1B-47A7901321FD}"/>
              </a:ext>
            </a:extLst>
          </p:cNvPr>
          <p:cNvSpPr txBox="1"/>
          <p:nvPr/>
        </p:nvSpPr>
        <p:spPr>
          <a:xfrm>
            <a:off x="1034510" y="5193101"/>
            <a:ext cx="55792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Hagström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H, Shang Y,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Hegmar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H,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Nasr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P. Natural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history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and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progression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Lancet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Gastroenterol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Hepatol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2024 Oct;9(10):944-956.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10.1016/S2468-1253(24)00193-6. PMID: 39243773.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1595AB9-61A5-D3B3-1666-7277C2BC9E17}"/>
              </a:ext>
            </a:extLst>
          </p:cNvPr>
          <p:cNvSpPr txBox="1"/>
          <p:nvPr/>
        </p:nvSpPr>
        <p:spPr>
          <a:xfrm>
            <a:off x="180121" y="4545419"/>
            <a:ext cx="133709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Ndumele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CE,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Neeland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IJ, Tuttle KR,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Chow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SL, Mathew RO, Khan SS,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Coresh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J, Baker-Smith CM,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Carnethon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MR,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Després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JP, Ho JE, Joseph JJ,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Kernan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WN,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Khera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Kosiborod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MN,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Lekavich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CL, Lewis EF, Lo KB,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Ozkan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Palaniappan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LP, Patel SS,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Pencina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MJ, Powell-Wiley TM,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Sperling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Virani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SS, Wright JT,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Rajgopal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Singh R,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Elkind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MSV,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Rangaswami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J; American Heart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Association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A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Synopsis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Evidence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Science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and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Clinical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Management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Cardiovascular-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Kidney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(CKM)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Syndrome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A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Scientific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Statement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From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American Heart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Association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Circulation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2023 Nov 14;148(20):1636-1664.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10.1161/CIR.0000000000001186.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2023 Oct 9. PMID: 37807920.</a:t>
            </a:r>
            <a:endParaRPr lang="es-CO" sz="600" dirty="0">
              <a:latin typeface="Aptos" panose="020B0004020202020204" pitchFamily="34" charset="0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3952DB4E-39B6-36BC-A554-ACFFB2872B14}"/>
              </a:ext>
            </a:extLst>
          </p:cNvPr>
          <p:cNvSpPr/>
          <p:nvPr/>
        </p:nvSpPr>
        <p:spPr>
          <a:xfrm>
            <a:off x="518617" y="361453"/>
            <a:ext cx="10310515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Síndrome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cardio-reno-metabólico</a:t>
            </a:r>
            <a:endParaRPr lang="en-US" sz="2958" dirty="0">
              <a:latin typeface="Aptos" panose="020B00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6753C7-BA51-2884-4772-6F41C5168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75" y="1128776"/>
            <a:ext cx="8648319" cy="5634824"/>
          </a:xfrm>
          <a:prstGeom prst="rect">
            <a:avLst/>
          </a:prstGeom>
        </p:spPr>
      </p:pic>
      <p:pic>
        <p:nvPicPr>
          <p:cNvPr id="7" name="Picture 2" descr="ACMI Colombia by Nick Tarazona">
            <a:extLst>
              <a:ext uri="{FF2B5EF4-FFF2-40B4-BE49-F238E27FC236}">
                <a16:creationId xmlns:a16="http://schemas.microsoft.com/office/drawing/2014/main" id="{068BBEE8-EF0B-7684-46BE-BB3F1FD0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382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58D2306E-F81D-8F9E-9F7A-6D0DDB22A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98" y="2801250"/>
            <a:ext cx="1337310" cy="1337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609D877-CD01-8C96-7D0E-D5B4FCEB2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5406" y="5602167"/>
            <a:ext cx="768547" cy="8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5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D98F50-CBD4-4576-573E-4216330FD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F571F2B-BC96-6468-638B-7B7FE090E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50" y="5886885"/>
            <a:ext cx="2877848" cy="68895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B5E91B43-D6AF-743B-E570-B600DBD882E5}"/>
              </a:ext>
            </a:extLst>
          </p:cNvPr>
          <p:cNvSpPr/>
          <p:nvPr/>
        </p:nvSpPr>
        <p:spPr>
          <a:xfrm>
            <a:off x="661492" y="353220"/>
            <a:ext cx="6632575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Implicaciones clínicas para el CRMS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1432E7A9-0A4F-79FF-EFDA-88A8347DA91E}"/>
              </a:ext>
            </a:extLst>
          </p:cNvPr>
          <p:cNvSpPr/>
          <p:nvPr/>
        </p:nvSpPr>
        <p:spPr>
          <a:xfrm>
            <a:off x="169367" y="1410097"/>
            <a:ext cx="3496965" cy="3369965"/>
          </a:xfrm>
          <a:prstGeom prst="roundRect">
            <a:avLst>
              <a:gd name="adj" fmla="val 2356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0EB3165C-85FA-562F-CCB3-B0533C507F26}"/>
              </a:ext>
            </a:extLst>
          </p:cNvPr>
          <p:cNvSpPr/>
          <p:nvPr/>
        </p:nvSpPr>
        <p:spPr>
          <a:xfrm>
            <a:off x="364728" y="160546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A8896167-7AAF-AC12-5D15-B2A7D0470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" y="1729484"/>
            <a:ext cx="255092" cy="318889"/>
          </a:xfrm>
          <a:prstGeom prst="rect">
            <a:avLst/>
          </a:prstGeom>
        </p:spPr>
      </p:pic>
      <p:sp>
        <p:nvSpPr>
          <p:cNvPr id="9" name="Text 3">
            <a:extLst>
              <a:ext uri="{FF2B5EF4-FFF2-40B4-BE49-F238E27FC236}">
                <a16:creationId xmlns:a16="http://schemas.microsoft.com/office/drawing/2014/main" id="{DB9DA36A-122F-CA46-CFF8-9BDF0E2430BF}"/>
              </a:ext>
            </a:extLst>
          </p:cNvPr>
          <p:cNvSpPr/>
          <p:nvPr/>
        </p:nvSpPr>
        <p:spPr>
          <a:xfrm>
            <a:off x="364728" y="2361506"/>
            <a:ext cx="2410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Riesgo multiplicativo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463D2818-FC2A-C272-A659-2CEA9B191A4A}"/>
              </a:ext>
            </a:extLst>
          </p:cNvPr>
          <p:cNvSpPr/>
          <p:nvPr/>
        </p:nvSpPr>
        <p:spPr>
          <a:xfrm>
            <a:off x="364728" y="2913063"/>
            <a:ext cx="3106242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coexistencia de MASLD y ERC en DM2 o hipertensión potencia el riesgo cardiovascular de forma multiplicativa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1" name="Shape 5">
            <a:extLst>
              <a:ext uri="{FF2B5EF4-FFF2-40B4-BE49-F238E27FC236}">
                <a16:creationId xmlns:a16="http://schemas.microsoft.com/office/drawing/2014/main" id="{50E79E50-0454-D6E1-4688-2B6E09E49139}"/>
              </a:ext>
            </a:extLst>
          </p:cNvPr>
          <p:cNvSpPr/>
          <p:nvPr/>
        </p:nvSpPr>
        <p:spPr>
          <a:xfrm>
            <a:off x="4347468" y="1410097"/>
            <a:ext cx="3496965" cy="3369965"/>
          </a:xfrm>
          <a:prstGeom prst="roundRect">
            <a:avLst>
              <a:gd name="adj" fmla="val 2356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sp>
        <p:nvSpPr>
          <p:cNvPr id="27" name="Shape 6">
            <a:extLst>
              <a:ext uri="{FF2B5EF4-FFF2-40B4-BE49-F238E27FC236}">
                <a16:creationId xmlns:a16="http://schemas.microsoft.com/office/drawing/2014/main" id="{96410540-B914-78DA-2245-9878DD2B3EE1}"/>
              </a:ext>
            </a:extLst>
          </p:cNvPr>
          <p:cNvSpPr/>
          <p:nvPr/>
        </p:nvSpPr>
        <p:spPr>
          <a:xfrm>
            <a:off x="4542830" y="160546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pic>
        <p:nvPicPr>
          <p:cNvPr id="28" name="Image 1" descr="preencoded.png">
            <a:extLst>
              <a:ext uri="{FF2B5EF4-FFF2-40B4-BE49-F238E27FC236}">
                <a16:creationId xmlns:a16="http://schemas.microsoft.com/office/drawing/2014/main" id="{48950947-2F70-8836-6F8F-2D8AC2922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802" y="1729484"/>
            <a:ext cx="255092" cy="318889"/>
          </a:xfrm>
          <a:prstGeom prst="rect">
            <a:avLst/>
          </a:prstGeom>
        </p:spPr>
      </p:pic>
      <p:sp>
        <p:nvSpPr>
          <p:cNvPr id="29" name="Text 7">
            <a:extLst>
              <a:ext uri="{FF2B5EF4-FFF2-40B4-BE49-F238E27FC236}">
                <a16:creationId xmlns:a16="http://schemas.microsoft.com/office/drawing/2014/main" id="{6082A153-FF9D-A184-7CE5-86B31CF6E769}"/>
              </a:ext>
            </a:extLst>
          </p:cNvPr>
          <p:cNvSpPr/>
          <p:nvPr/>
        </p:nvSpPr>
        <p:spPr>
          <a:xfrm>
            <a:off x="4542830" y="2361506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Cribado sistemático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68055D19-D8C7-52D5-8729-32443913E586}"/>
              </a:ext>
            </a:extLst>
          </p:cNvPr>
          <p:cNvSpPr/>
          <p:nvPr/>
        </p:nvSpPr>
        <p:spPr>
          <a:xfrm>
            <a:off x="4542830" y="2865439"/>
            <a:ext cx="3106242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cribado renal (TFGe, albuminuria) debe integrarse al manejo de pacientes con MASLD, incluso en ausencia de factores de riesgo renales previos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31" name="Shape 9">
            <a:extLst>
              <a:ext uri="{FF2B5EF4-FFF2-40B4-BE49-F238E27FC236}">
                <a16:creationId xmlns:a16="http://schemas.microsoft.com/office/drawing/2014/main" id="{A3770A64-ED29-9003-0475-AAA89DF9B2EB}"/>
              </a:ext>
            </a:extLst>
          </p:cNvPr>
          <p:cNvSpPr/>
          <p:nvPr/>
        </p:nvSpPr>
        <p:spPr>
          <a:xfrm>
            <a:off x="8462069" y="1410097"/>
            <a:ext cx="3496965" cy="3369965"/>
          </a:xfrm>
          <a:prstGeom prst="roundRect">
            <a:avLst>
              <a:gd name="adj" fmla="val 2356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sp>
        <p:nvSpPr>
          <p:cNvPr id="32" name="Shape 10">
            <a:extLst>
              <a:ext uri="{FF2B5EF4-FFF2-40B4-BE49-F238E27FC236}">
                <a16:creationId xmlns:a16="http://schemas.microsoft.com/office/drawing/2014/main" id="{CA0FBC90-BE3A-F562-85BD-FEF6C2962A0A}"/>
              </a:ext>
            </a:extLst>
          </p:cNvPr>
          <p:cNvSpPr/>
          <p:nvPr/>
        </p:nvSpPr>
        <p:spPr>
          <a:xfrm>
            <a:off x="8657432" y="1605460"/>
            <a:ext cx="567035" cy="567035"/>
          </a:xfrm>
          <a:prstGeom prst="roundRect">
            <a:avLst>
              <a:gd name="adj" fmla="val 13436980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pic>
        <p:nvPicPr>
          <p:cNvPr id="33" name="Image 2" descr="preencoded.png">
            <a:extLst>
              <a:ext uri="{FF2B5EF4-FFF2-40B4-BE49-F238E27FC236}">
                <a16:creationId xmlns:a16="http://schemas.microsoft.com/office/drawing/2014/main" id="{ED7BE41A-089C-9037-48C9-DDA094CFF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3403" y="1729484"/>
            <a:ext cx="255092" cy="318889"/>
          </a:xfrm>
          <a:prstGeom prst="rect">
            <a:avLst/>
          </a:prstGeom>
        </p:spPr>
      </p:pic>
      <p:sp>
        <p:nvSpPr>
          <p:cNvPr id="34" name="Text 11">
            <a:extLst>
              <a:ext uri="{FF2B5EF4-FFF2-40B4-BE49-F238E27FC236}">
                <a16:creationId xmlns:a16="http://schemas.microsoft.com/office/drawing/2014/main" id="{75C76747-8FDF-A17A-24A5-9BC952BAFFE1}"/>
              </a:ext>
            </a:extLst>
          </p:cNvPr>
          <p:cNvSpPr/>
          <p:nvPr/>
        </p:nvSpPr>
        <p:spPr>
          <a:xfrm>
            <a:off x="8657432" y="2361506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Enfoque terapéutico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35" name="Text 12">
            <a:extLst>
              <a:ext uri="{FF2B5EF4-FFF2-40B4-BE49-F238E27FC236}">
                <a16:creationId xmlns:a16="http://schemas.microsoft.com/office/drawing/2014/main" id="{88379CA1-CF20-A9EA-94A8-EF80FE66A914}"/>
              </a:ext>
            </a:extLst>
          </p:cNvPr>
          <p:cNvSpPr/>
          <p:nvPr/>
        </p:nvSpPr>
        <p:spPr>
          <a:xfrm>
            <a:off x="8657432" y="2833688"/>
            <a:ext cx="310624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Estrategias terapéuticas como SGLT2i y GLP-1 RA, además de beneficios cardiovasculares, pueden mejorar la función renal o ralentizar su deterioro en este contexto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761855D-CB54-9228-E7EE-9ED50C250770}"/>
              </a:ext>
            </a:extLst>
          </p:cNvPr>
          <p:cNvSpPr txBox="1"/>
          <p:nvPr/>
        </p:nvSpPr>
        <p:spPr>
          <a:xfrm>
            <a:off x="5724178" y="49951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European Association for the Study of the Liver (EASL); European Association for the Study of Diabetes (EASD); European Association for the Study of Obesity (EASO). EASL-EASD-EASO Clinical Practice Guidelines on the management of metabolic dysfunction-associated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liver disease (MASLD). J Hepatol. 2024 Sep;81(3):492-542.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10.1016/j.jhep.2024.04.031.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2024 Jun 7. PMID: 38851997.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18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560C86-1380-8AAC-B041-558D4C766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9E3420D-D8B3-5216-7493-FE303359F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6" y="336561"/>
            <a:ext cx="3748269" cy="897328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A46C48B8-AB4B-C04B-541B-F6D8EA704B17}"/>
              </a:ext>
            </a:extLst>
          </p:cNvPr>
          <p:cNvSpPr/>
          <p:nvPr/>
        </p:nvSpPr>
        <p:spPr>
          <a:xfrm>
            <a:off x="661492" y="2188508"/>
            <a:ext cx="10869018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5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Evaluación clínica y estratificación de riesgo</a:t>
            </a:r>
            <a:endParaRPr lang="en-US" sz="5500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A404F6E1-5D8A-0427-DAA8-485AEA6B08E5}"/>
              </a:ext>
            </a:extLst>
          </p:cNvPr>
          <p:cNvSpPr/>
          <p:nvPr/>
        </p:nvSpPr>
        <p:spPr>
          <a:xfrm>
            <a:off x="661492" y="4102338"/>
            <a:ext cx="6589217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Algoritmos diagnósticos integrados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CF23A0D7-E8A8-4B41-057D-DFF8C232A37E}"/>
              </a:ext>
            </a:extLst>
          </p:cNvPr>
          <p:cNvSpPr/>
          <p:nvPr/>
        </p:nvSpPr>
        <p:spPr>
          <a:xfrm>
            <a:off x="661492" y="5030815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chemeClr val="bg1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identificación temprana de daño hepático, cardiovascular y renal requiere herramientas no invasivas y algoritmos integrados.</a:t>
            </a:r>
            <a:endParaRPr lang="en-US" sz="15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03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38FED9-319C-2BD5-570D-52DD44238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4F95B0E-7C7B-CCAF-099D-0E6B27A3F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02" y="5819441"/>
            <a:ext cx="2877848" cy="688951"/>
          </a:xfrm>
          <a:prstGeom prst="rect">
            <a:avLst/>
          </a:prstGeom>
        </p:spPr>
      </p:pic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A0C7D89-CEF2-C2FF-B7D6-FF3AD30DB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0A3159AC-F139-18AB-90B7-E0E266BB974A}"/>
              </a:ext>
            </a:extLst>
          </p:cNvPr>
          <p:cNvSpPr/>
          <p:nvPr/>
        </p:nvSpPr>
        <p:spPr>
          <a:xfrm>
            <a:off x="644239" y="401368"/>
            <a:ext cx="6297018" cy="581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8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Principios de la evaluación integrada</a:t>
            </a:r>
            <a:endParaRPr lang="en-US" sz="2800" dirty="0">
              <a:latin typeface="Aptos" panose="020B00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C2A74242-A3D4-AC7C-0BEA-B402297A7B09}"/>
              </a:ext>
            </a:extLst>
          </p:cNvPr>
          <p:cNvSpPr/>
          <p:nvPr/>
        </p:nvSpPr>
        <p:spPr>
          <a:xfrm>
            <a:off x="518617" y="1315173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91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valoración de un paciente con MASLD en el contexto del CRMS debe:</a:t>
            </a:r>
            <a:endParaRPr lang="en-US" sz="1917" dirty="0">
              <a:latin typeface="Aptos" panose="020B0004020202020204" pitchFamily="34" charset="0"/>
            </a:endParaRP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E6AF0666-FFB5-EE1C-BADB-BCF46207E30D}"/>
              </a:ext>
            </a:extLst>
          </p:cNvPr>
          <p:cNvSpPr/>
          <p:nvPr/>
        </p:nvSpPr>
        <p:spPr>
          <a:xfrm>
            <a:off x="518617" y="2264488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Font typeface="+mj-lt"/>
              <a:buAutoNum type="arabicPeriod"/>
            </a:pPr>
            <a:r>
              <a:rPr lang="en-US" sz="191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Detectar la presencia de enfermedad hepática significativa (esteatohepatitis, fibrosis avanzada)</a:t>
            </a:r>
            <a:endParaRPr lang="en-US" sz="1917" dirty="0">
              <a:latin typeface="Aptos" panose="020B0004020202020204" pitchFamily="34" charset="0"/>
            </a:endParaRP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D916D4F9-7B8B-12C2-057B-9976FE7DDB90}"/>
              </a:ext>
            </a:extLst>
          </p:cNvPr>
          <p:cNvSpPr/>
          <p:nvPr/>
        </p:nvSpPr>
        <p:spPr>
          <a:xfrm>
            <a:off x="518617" y="3221156"/>
            <a:ext cx="6297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Font typeface="+mj-lt"/>
              <a:buAutoNum type="arabicPeriod" startAt="2"/>
            </a:pPr>
            <a:r>
              <a:rPr lang="en-US" sz="191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Cuantificar el riesgo cardiovascular y renal en paralelo</a:t>
            </a:r>
            <a:endParaRPr lang="en-US" sz="1917" dirty="0">
              <a:latin typeface="Aptos" panose="020B0004020202020204" pitchFamily="34" charset="0"/>
            </a:endParaRP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591543E1-E478-352D-3C66-D94E28EB5380}"/>
              </a:ext>
            </a:extLst>
          </p:cNvPr>
          <p:cNvSpPr/>
          <p:nvPr/>
        </p:nvSpPr>
        <p:spPr>
          <a:xfrm>
            <a:off x="518617" y="3907154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Font typeface="+mj-lt"/>
              <a:buAutoNum type="arabicPeriod" startAt="3"/>
            </a:pPr>
            <a:r>
              <a:rPr lang="en-US" sz="191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Integrar los hallazgos en un plan de manejo conjunto entre hepatología, cardiología, endocrinología y nefrología</a:t>
            </a:r>
            <a:endParaRPr lang="en-US" sz="1917" dirty="0">
              <a:latin typeface="Aptos" panose="020B00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B41DFF6-4175-FECB-D3C5-B1BB118A2222}"/>
              </a:ext>
            </a:extLst>
          </p:cNvPr>
          <p:cNvSpPr txBox="1"/>
          <p:nvPr/>
        </p:nvSpPr>
        <p:spPr>
          <a:xfrm>
            <a:off x="719635" y="50899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European Association for the Study of the Liver (EASL); European Association for the Study of Diabetes (EASD); European Association for the Study of Obesity (EASO). EASL-EASD-EASO Clinical Practice Guidelines on the management of metabolic dysfunction-associated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liver disease (MASLD). J Hepatol. 2024 Sep;81(3):492-542.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10.1016/j.jhep.2024.04.031.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2024 Jun 7. PMID: 38851997.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05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1DB3E2-87A9-BE0A-1958-D1B2C3CF0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808CB6C-D5C0-5738-520E-8BC4E43BC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48" y="5813784"/>
            <a:ext cx="2877848" cy="68895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ECC32F8A-92EF-88CF-44FF-D3DC65CCC9EE}"/>
              </a:ext>
            </a:extLst>
          </p:cNvPr>
          <p:cNvSpPr/>
          <p:nvPr/>
        </p:nvSpPr>
        <p:spPr>
          <a:xfrm>
            <a:off x="661492" y="353340"/>
            <a:ext cx="7413129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Evaluación hepática no invasiva: Etapa 1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BB6DC11-6844-3525-609C-276DB070FFF1}"/>
              </a:ext>
            </a:extLst>
          </p:cNvPr>
          <p:cNvSpPr/>
          <p:nvPr/>
        </p:nvSpPr>
        <p:spPr>
          <a:xfrm>
            <a:off x="471709" y="1450821"/>
            <a:ext cx="301535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Sospecha y cribado inicial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A11CD2F-DE84-F549-1187-689B95F3320C}"/>
              </a:ext>
            </a:extLst>
          </p:cNvPr>
          <p:cNvSpPr/>
          <p:nvPr/>
        </p:nvSpPr>
        <p:spPr>
          <a:xfrm>
            <a:off x="471709" y="2014483"/>
            <a:ext cx="746988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Bioquímica hepática: ALT, AST, GGT (pueden ser normales en fibrosis significativa)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C566392-D3F0-40A0-6EE7-147D9EC5A9EE}"/>
              </a:ext>
            </a:extLst>
          </p:cNvPr>
          <p:cNvSpPr/>
          <p:nvPr/>
        </p:nvSpPr>
        <p:spPr>
          <a:xfrm>
            <a:off x="471709" y="2955275"/>
            <a:ext cx="7469882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Índices séricos: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E49244B-48B9-602C-E487-5236477CB760}"/>
              </a:ext>
            </a:extLst>
          </p:cNvPr>
          <p:cNvSpPr/>
          <p:nvPr/>
        </p:nvSpPr>
        <p:spPr>
          <a:xfrm>
            <a:off x="471709" y="3323773"/>
            <a:ext cx="746988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71477" lvl="1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FIB-4 (edad, AST, ALT, plaquetas): alta capacidad para excluir fibrosis avanzada (valor &lt;1.3 en &lt;65 años)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FD602A54-5D1A-1D11-8972-CA8C78404BEE}"/>
              </a:ext>
            </a:extLst>
          </p:cNvPr>
          <p:cNvSpPr/>
          <p:nvPr/>
        </p:nvSpPr>
        <p:spPr>
          <a:xfrm>
            <a:off x="471709" y="4089940"/>
            <a:ext cx="746988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71477" lvl="1" indent="-285739">
              <a:lnSpc>
                <a:spcPts val="2375"/>
              </a:lnSpc>
              <a:buSzPct val="100000"/>
              <a:buChar char="•"/>
            </a:pPr>
            <a:r>
              <a:rPr lang="en-US" sz="20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NAFLD fibrosis score (NFS): útil en combinación con FIB-4 para estratificación inicial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3CE6F687-39EE-CBFC-9FE0-28B27ABAD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893" y="1681470"/>
            <a:ext cx="2937868" cy="293786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9CBA7F4-7E8F-781D-E69D-7C5E9419D2B1}"/>
              </a:ext>
            </a:extLst>
          </p:cNvPr>
          <p:cNvSpPr txBox="1"/>
          <p:nvPr/>
        </p:nvSpPr>
        <p:spPr>
          <a:xfrm>
            <a:off x="518617" y="5189828"/>
            <a:ext cx="11018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European Association for the Study of the Liver (EASL); European Association for the Study of Diabetes (EASD); European Association for the Study of Obesity (EASO). EASL-EASD-EASO Clinical Practice Guidelines on the management of metabolic dysfunction-associated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liver disease (MASLD). J Hepatol. 2024 Sep;81(3):492-542.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10.1016/j.jhep.2024.04.031.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2024 Jun 7. PMID: 38851997.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988437-5558-67BD-30CB-49563A88F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ACMI Colombia by Nick Tarazona">
            <a:extLst>
              <a:ext uri="{FF2B5EF4-FFF2-40B4-BE49-F238E27FC236}">
                <a16:creationId xmlns:a16="http://schemas.microsoft.com/office/drawing/2014/main" id="{7186560D-1F9B-3672-0EB3-FE842C0E6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382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 descr="Logotipo&#10;&#10;El contenido generado por IA puede ser incorrecto.">
            <a:extLst>
              <a:ext uri="{FF2B5EF4-FFF2-40B4-BE49-F238E27FC236}">
                <a16:creationId xmlns:a16="http://schemas.microsoft.com/office/drawing/2014/main" id="{F94A4350-30E7-9D74-D34E-4E1A8A869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98" y="2801250"/>
            <a:ext cx="1337310" cy="133731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B235C8F-DD07-8E62-40F4-5FB957077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406" y="5602167"/>
            <a:ext cx="768547" cy="827045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FCD90F9D-361E-0C5A-A7C7-DCDE9E23D9AD}"/>
              </a:ext>
            </a:extLst>
          </p:cNvPr>
          <p:cNvSpPr/>
          <p:nvPr/>
        </p:nvSpPr>
        <p:spPr>
          <a:xfrm>
            <a:off x="502742" y="501959"/>
            <a:ext cx="7413129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FIB - 4</a:t>
            </a:r>
            <a:endParaRPr lang="en-US" sz="3333" dirty="0">
              <a:latin typeface="Aptos" panose="020B0004020202020204" pitchFamily="34" charset="0"/>
            </a:endParaRPr>
          </a:p>
        </p:txBody>
      </p:sp>
      <p:pic>
        <p:nvPicPr>
          <p:cNvPr id="3" name="Picture 10" descr="A diagram of a flowchart&#10;&#10;Description automatically generated">
            <a:extLst>
              <a:ext uri="{FF2B5EF4-FFF2-40B4-BE49-F238E27FC236}">
                <a16:creationId xmlns:a16="http://schemas.microsoft.com/office/drawing/2014/main" id="{CAFD1D60-5557-EB3A-64A4-3ED4626F7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47" y="1189894"/>
            <a:ext cx="9868407" cy="502945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431B65-2B8F-F8D4-C588-E25C4D7550D8}"/>
              </a:ext>
            </a:extLst>
          </p:cNvPr>
          <p:cNvSpPr txBox="1"/>
          <p:nvPr/>
        </p:nvSpPr>
        <p:spPr>
          <a:xfrm>
            <a:off x="355640" y="6434808"/>
            <a:ext cx="9804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Anstee QM,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Berentzen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TL,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Nitze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LM, Jara M, Jensen AB,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Kjær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MS, Mangla KK,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Tarp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Khunti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K.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Prognostic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utility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Fibrosis-4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Index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risk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subsequent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and cardiovascular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events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, and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all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-cause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mortality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individuals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with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obesity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and/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type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 diabetes: a longitudinal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cohort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study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Lancet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Health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Eur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2023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Dec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19;36:100780.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10.1016/j.lanepe.2023.100780. PMID: 38188279; PMCID: PMC10769893.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106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7B7A76-6699-306A-0E04-9438ECE39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7F1942F-0C89-21DD-83B6-4489089DD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31" y="5869416"/>
            <a:ext cx="2877848" cy="688951"/>
          </a:xfrm>
          <a:prstGeom prst="rect">
            <a:avLst/>
          </a:prstGeom>
        </p:spPr>
      </p:pic>
      <p:pic>
        <p:nvPicPr>
          <p:cNvPr id="10" name="Image 0" descr="preencoded.png">
            <a:extLst>
              <a:ext uri="{FF2B5EF4-FFF2-40B4-BE49-F238E27FC236}">
                <a16:creationId xmlns:a16="http://schemas.microsoft.com/office/drawing/2014/main" id="{46735659-F8F0-FA8D-7DD7-9F78C39FF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1" name="Text 2">
            <a:extLst>
              <a:ext uri="{FF2B5EF4-FFF2-40B4-BE49-F238E27FC236}">
                <a16:creationId xmlns:a16="http://schemas.microsoft.com/office/drawing/2014/main" id="{1D6C3995-1150-B5B1-0A1F-237E42E0A5EF}"/>
              </a:ext>
            </a:extLst>
          </p:cNvPr>
          <p:cNvSpPr/>
          <p:nvPr/>
        </p:nvSpPr>
        <p:spPr>
          <a:xfrm>
            <a:off x="5011242" y="2985188"/>
            <a:ext cx="1961158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291"/>
              </a:lnSpc>
            </a:pPr>
            <a:r>
              <a:rPr lang="en-US" sz="4291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16.46</a:t>
            </a:r>
            <a:endParaRPr lang="en-US" sz="4291" dirty="0">
              <a:latin typeface="Aptos" panose="020B0004020202020204" pitchFamily="34" charset="0"/>
            </a:endParaRP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85926B8C-5FC0-24E5-0681-2D5527BAC932}"/>
              </a:ext>
            </a:extLst>
          </p:cNvPr>
          <p:cNvSpPr/>
          <p:nvPr/>
        </p:nvSpPr>
        <p:spPr>
          <a:xfrm>
            <a:off x="5011242" y="3737663"/>
            <a:ext cx="196115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25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Eventos Hepáticos</a:t>
            </a:r>
            <a:endParaRPr lang="en-US" sz="1625" dirty="0">
              <a:latin typeface="Aptos" panose="020B0004020202020204" pitchFamily="34" charset="0"/>
            </a:endParaRP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074515BD-8691-CF85-1328-6FC0C5E78C1A}"/>
              </a:ext>
            </a:extLst>
          </p:cNvPr>
          <p:cNvSpPr/>
          <p:nvPr/>
        </p:nvSpPr>
        <p:spPr>
          <a:xfrm>
            <a:off x="5011242" y="4095346"/>
            <a:ext cx="196115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83"/>
              </a:lnSpc>
            </a:pPr>
            <a:r>
              <a:rPr lang="en-US" sz="1292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(</a:t>
            </a:r>
            <a:r>
              <a:rPr lang="en-US" sz="1292" dirty="0">
                <a:solidFill>
                  <a:srgbClr val="5E98F1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IC 95%: 13.65-19.85</a:t>
            </a:r>
            <a:r>
              <a:rPr lang="en-US" sz="1292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) - FIB-4 alto vs. bajo</a:t>
            </a:r>
            <a:endParaRPr lang="en-US" sz="1292" dirty="0">
              <a:latin typeface="Aptos" panose="020B0004020202020204" pitchFamily="34" charset="0"/>
            </a:endParaRP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2B8CDA54-8CFF-3233-1EEE-B3EE9B1DCB6B}"/>
              </a:ext>
            </a:extLst>
          </p:cNvPr>
          <p:cNvSpPr/>
          <p:nvPr/>
        </p:nvSpPr>
        <p:spPr>
          <a:xfrm>
            <a:off x="7401322" y="2905813"/>
            <a:ext cx="1961257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291"/>
              </a:lnSpc>
            </a:pPr>
            <a:r>
              <a:rPr lang="en-US" sz="4291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1.34</a:t>
            </a:r>
            <a:endParaRPr lang="en-US" sz="4291" dirty="0">
              <a:latin typeface="Aptos" panose="020B0004020202020204" pitchFamily="34" charset="0"/>
            </a:endParaRP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201ED85F-7C49-B257-3E4C-EAE735356A52}"/>
              </a:ext>
            </a:extLst>
          </p:cNvPr>
          <p:cNvSpPr/>
          <p:nvPr/>
        </p:nvSpPr>
        <p:spPr>
          <a:xfrm>
            <a:off x="7401322" y="3658288"/>
            <a:ext cx="1961257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25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Eventos Cardiovasculares</a:t>
            </a:r>
            <a:endParaRPr lang="en-US" sz="1625" dirty="0">
              <a:latin typeface="Aptos" panose="020B0004020202020204" pitchFamily="34" charset="0"/>
            </a:endParaRPr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84EFDAA8-DBF9-B4E2-44BF-AB66E72729A4}"/>
              </a:ext>
            </a:extLst>
          </p:cNvPr>
          <p:cNvSpPr/>
          <p:nvPr/>
        </p:nvSpPr>
        <p:spPr>
          <a:xfrm>
            <a:off x="7401322" y="4274436"/>
            <a:ext cx="196125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83"/>
              </a:lnSpc>
            </a:pPr>
            <a:r>
              <a:rPr lang="en-US" sz="1292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(</a:t>
            </a:r>
            <a:r>
              <a:rPr lang="en-US" sz="1292" dirty="0">
                <a:solidFill>
                  <a:srgbClr val="5E98F1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IC 95%: 1.21-1.48</a:t>
            </a:r>
            <a:r>
              <a:rPr lang="en-US" sz="1292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) - FIB-4 alto vs. bajo</a:t>
            </a:r>
            <a:endParaRPr lang="en-US" sz="1292" dirty="0">
              <a:latin typeface="Aptos" panose="020B0004020202020204" pitchFamily="34" charset="0"/>
            </a:endParaRPr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985C4F49-F585-09CA-F499-513D3FC6B8EB}"/>
              </a:ext>
            </a:extLst>
          </p:cNvPr>
          <p:cNvSpPr/>
          <p:nvPr/>
        </p:nvSpPr>
        <p:spPr>
          <a:xfrm>
            <a:off x="9728002" y="2905813"/>
            <a:ext cx="1961158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291"/>
              </a:lnSpc>
            </a:pPr>
            <a:r>
              <a:rPr lang="en-US" sz="4291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1.56</a:t>
            </a:r>
            <a:endParaRPr lang="en-US" sz="4291" dirty="0">
              <a:latin typeface="Aptos" panose="020B0004020202020204" pitchFamily="34" charset="0"/>
            </a:endParaRPr>
          </a:p>
        </p:txBody>
      </p:sp>
      <p:sp>
        <p:nvSpPr>
          <p:cNvPr id="18" name="Text 9">
            <a:extLst>
              <a:ext uri="{FF2B5EF4-FFF2-40B4-BE49-F238E27FC236}">
                <a16:creationId xmlns:a16="http://schemas.microsoft.com/office/drawing/2014/main" id="{228BC32B-EC34-6E9F-EE59-A08E9C52B5AF}"/>
              </a:ext>
            </a:extLst>
          </p:cNvPr>
          <p:cNvSpPr/>
          <p:nvPr/>
        </p:nvSpPr>
        <p:spPr>
          <a:xfrm>
            <a:off x="9728002" y="3658288"/>
            <a:ext cx="1961158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25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Mortalidad por Todas las Causas</a:t>
            </a:r>
            <a:endParaRPr lang="en-US" sz="1625" dirty="0">
              <a:latin typeface="Aptos" panose="020B0004020202020204" pitchFamily="34" charset="0"/>
            </a:endParaRPr>
          </a:p>
        </p:txBody>
      </p:sp>
      <p:sp>
        <p:nvSpPr>
          <p:cNvPr id="19" name="Text 10">
            <a:extLst>
              <a:ext uri="{FF2B5EF4-FFF2-40B4-BE49-F238E27FC236}">
                <a16:creationId xmlns:a16="http://schemas.microsoft.com/office/drawing/2014/main" id="{61928C62-7956-D86E-F6BF-FC65920880ED}"/>
              </a:ext>
            </a:extLst>
          </p:cNvPr>
          <p:cNvSpPr/>
          <p:nvPr/>
        </p:nvSpPr>
        <p:spPr>
          <a:xfrm>
            <a:off x="9728002" y="4274436"/>
            <a:ext cx="196115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83"/>
              </a:lnSpc>
            </a:pPr>
            <a:r>
              <a:rPr lang="en-US" sz="1292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(</a:t>
            </a:r>
            <a:r>
              <a:rPr lang="en-US" sz="1292" dirty="0">
                <a:solidFill>
                  <a:srgbClr val="5E98F1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IC 95%: 1.45-1.68</a:t>
            </a:r>
            <a:r>
              <a:rPr lang="en-US" sz="1292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) - FIB-4 alto vs. bajo</a:t>
            </a:r>
            <a:endParaRPr lang="en-US" sz="1292" dirty="0">
              <a:latin typeface="Aptos" panose="020B0004020202020204" pitchFamily="34" charset="0"/>
            </a:endParaRPr>
          </a:p>
        </p:txBody>
      </p:sp>
      <p:sp>
        <p:nvSpPr>
          <p:cNvPr id="20" name="Text 0">
            <a:extLst>
              <a:ext uri="{FF2B5EF4-FFF2-40B4-BE49-F238E27FC236}">
                <a16:creationId xmlns:a16="http://schemas.microsoft.com/office/drawing/2014/main" id="{64508CC3-722A-1A16-B8B2-903CF14FF78A}"/>
              </a:ext>
            </a:extLst>
          </p:cNvPr>
          <p:cNvSpPr/>
          <p:nvPr/>
        </p:nvSpPr>
        <p:spPr>
          <a:xfrm>
            <a:off x="5747643" y="299633"/>
            <a:ext cx="532338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FIB – 4 y </a:t>
            </a:r>
            <a:r>
              <a:rPr lang="en-US" sz="3333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riesgo</a:t>
            </a: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de </a:t>
            </a:r>
            <a:r>
              <a:rPr lang="en-US" sz="3333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eventos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513E76A-1447-F29A-9F43-62117E565E49}"/>
              </a:ext>
            </a:extLst>
          </p:cNvPr>
          <p:cNvSpPr txBox="1"/>
          <p:nvPr/>
        </p:nvSpPr>
        <p:spPr>
          <a:xfrm>
            <a:off x="5011242" y="5114131"/>
            <a:ext cx="6789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Anstee QM,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Berentzen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TL,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Nitze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LM, Jara M, Jensen AB,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Kjær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MS, Mangla KK,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Tarp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Khunti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K.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Prognostic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utility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Fibrosis-4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Index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risk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subsequent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and cardiovascular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events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, and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all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-cause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mortality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individuals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with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obesity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and/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type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 diabetes: a longitudinal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cohort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study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Lancet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Health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Eur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2023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Dec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19;36:100780.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10.1016/j.lanepe.2023.100780. PMID: 38188279; PMCID: PMC10769893.</a:t>
            </a:r>
            <a:endParaRPr lang="es-CO" sz="600" dirty="0">
              <a:latin typeface="Aptos" panose="020B0004020202020204" pitchFamily="34" charset="0"/>
            </a:endParaRPr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F969F018-FC0F-55A8-27A7-E0D1B404365E}"/>
              </a:ext>
            </a:extLst>
          </p:cNvPr>
          <p:cNvSpPr/>
          <p:nvPr/>
        </p:nvSpPr>
        <p:spPr>
          <a:xfrm>
            <a:off x="5376367" y="1430202"/>
            <a:ext cx="5664498" cy="132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667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Durante los 10 años de seguimiento, se registraron: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AE39910C-840C-6CA0-ADE6-CE4EEBC143CF}"/>
              </a:ext>
            </a:extLst>
          </p:cNvPr>
          <p:cNvSpPr/>
          <p:nvPr/>
        </p:nvSpPr>
        <p:spPr>
          <a:xfrm>
            <a:off x="5741493" y="1826629"/>
            <a:ext cx="5664498" cy="132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1042"/>
              </a:lnSpc>
              <a:buSzPct val="100000"/>
              <a:buChar char="•"/>
            </a:pPr>
            <a:r>
              <a:rPr lang="en-US" sz="1667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979 eventos hepáticos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24" name="Text 3">
            <a:extLst>
              <a:ext uri="{FF2B5EF4-FFF2-40B4-BE49-F238E27FC236}">
                <a16:creationId xmlns:a16="http://schemas.microsoft.com/office/drawing/2014/main" id="{CB63E717-9AEF-9F4A-9645-8335722045CA}"/>
              </a:ext>
            </a:extLst>
          </p:cNvPr>
          <p:cNvSpPr/>
          <p:nvPr/>
        </p:nvSpPr>
        <p:spPr>
          <a:xfrm>
            <a:off x="5741493" y="2079786"/>
            <a:ext cx="5664498" cy="132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1042"/>
              </a:lnSpc>
              <a:buSzPct val="100000"/>
              <a:buChar char="•"/>
            </a:pPr>
            <a:r>
              <a:rPr lang="en-US" sz="1667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6,002 eventos cardiovasculares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958B89AD-CEBA-1278-8660-6092C1781BA1}"/>
              </a:ext>
            </a:extLst>
          </p:cNvPr>
          <p:cNvSpPr/>
          <p:nvPr/>
        </p:nvSpPr>
        <p:spPr>
          <a:xfrm>
            <a:off x="5741493" y="2386945"/>
            <a:ext cx="5664498" cy="1321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1042"/>
              </a:lnSpc>
              <a:buSzPct val="100000"/>
              <a:buChar char="•"/>
            </a:pPr>
            <a:r>
              <a:rPr lang="en-US" sz="1667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8,971 muertes por todas las causas</a:t>
            </a:r>
            <a:endParaRPr lang="en-US" sz="1667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3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11E43-53FD-5F70-F5DC-2540CAF8D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CMI Colombia by Nick Tarazona">
            <a:extLst>
              <a:ext uri="{FF2B5EF4-FFF2-40B4-BE49-F238E27FC236}">
                <a16:creationId xmlns:a16="http://schemas.microsoft.com/office/drawing/2014/main" id="{E9B50D50-FF05-D4C3-C74A-EB4E5528E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F03E00F2-D664-17BD-5101-F191FB589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2A0218-0BD4-AA50-898A-0241B94E8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79B912B2-1142-BF5A-98BC-7AEFE72250FB}"/>
              </a:ext>
            </a:extLst>
          </p:cNvPr>
          <p:cNvSpPr/>
          <p:nvPr/>
        </p:nvSpPr>
        <p:spPr>
          <a:xfrm>
            <a:off x="2969739" y="2607342"/>
            <a:ext cx="7488039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Evaluación hepática no invasiva: Etapa 2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0C9CD88-5A4B-1021-386E-268E7FEC6DA0}"/>
              </a:ext>
            </a:extLst>
          </p:cNvPr>
          <p:cNvSpPr/>
          <p:nvPr/>
        </p:nvSpPr>
        <p:spPr>
          <a:xfrm>
            <a:off x="2179741" y="3582957"/>
            <a:ext cx="3068142" cy="2335312"/>
          </a:xfrm>
          <a:prstGeom prst="roundRect">
            <a:avLst>
              <a:gd name="adj" fmla="val 3400"/>
            </a:avLst>
          </a:prstGeom>
          <a:solidFill>
            <a:srgbClr val="FFFFFF"/>
          </a:solidFill>
          <a:ln w="3048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8D74AFB9-ED2E-8640-C595-087071EA6980}"/>
              </a:ext>
            </a:extLst>
          </p:cNvPr>
          <p:cNvSpPr/>
          <p:nvPr/>
        </p:nvSpPr>
        <p:spPr>
          <a:xfrm>
            <a:off x="2394151" y="3797369"/>
            <a:ext cx="3068142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Elastografía transitoria (FibroScan®)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2A0C27E4-A022-D73C-ACD7-BD42D4197739}"/>
              </a:ext>
            </a:extLst>
          </p:cNvPr>
          <p:cNvSpPr/>
          <p:nvPr/>
        </p:nvSpPr>
        <p:spPr>
          <a:xfrm>
            <a:off x="2394151" y="4501326"/>
            <a:ext cx="269190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Mide rigidez hepática; &gt;8 kPa sugiere fibrosis significativa.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6" name="Shape 4">
            <a:extLst>
              <a:ext uri="{FF2B5EF4-FFF2-40B4-BE49-F238E27FC236}">
                <a16:creationId xmlns:a16="http://schemas.microsoft.com/office/drawing/2014/main" id="{31AB26ED-C5EE-694D-7932-6008B7A6AA7D}"/>
              </a:ext>
            </a:extLst>
          </p:cNvPr>
          <p:cNvSpPr/>
          <p:nvPr/>
        </p:nvSpPr>
        <p:spPr>
          <a:xfrm>
            <a:off x="5537913" y="3582957"/>
            <a:ext cx="3325588" cy="2335312"/>
          </a:xfrm>
          <a:prstGeom prst="roundRect">
            <a:avLst>
              <a:gd name="adj" fmla="val 3400"/>
            </a:avLst>
          </a:prstGeom>
          <a:solidFill>
            <a:srgbClr val="FFFFFF"/>
          </a:solidFill>
          <a:ln w="3048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5F871919-1573-4604-4E9F-55817640B6E9}"/>
              </a:ext>
            </a:extLst>
          </p:cNvPr>
          <p:cNvSpPr/>
          <p:nvPr/>
        </p:nvSpPr>
        <p:spPr>
          <a:xfrm>
            <a:off x="5717817" y="3780116"/>
            <a:ext cx="3068142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Elastografía por resonancia magnética (MRE)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6565F773-CF6D-597E-5489-D61B59B8919A}"/>
              </a:ext>
            </a:extLst>
          </p:cNvPr>
          <p:cNvSpPr/>
          <p:nvPr/>
        </p:nvSpPr>
        <p:spPr>
          <a:xfrm>
            <a:off x="5794637" y="4796601"/>
            <a:ext cx="2917781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Mayor precisión, especialmente para investigación o casos complejos.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9" name="Shape 7">
            <a:extLst>
              <a:ext uri="{FF2B5EF4-FFF2-40B4-BE49-F238E27FC236}">
                <a16:creationId xmlns:a16="http://schemas.microsoft.com/office/drawing/2014/main" id="{80E8E22D-2DD2-4B33-70C2-A2133181C0C9}"/>
              </a:ext>
            </a:extLst>
          </p:cNvPr>
          <p:cNvSpPr/>
          <p:nvPr/>
        </p:nvSpPr>
        <p:spPr>
          <a:xfrm>
            <a:off x="9120371" y="3582957"/>
            <a:ext cx="2674814" cy="2335312"/>
          </a:xfrm>
          <a:prstGeom prst="roundRect">
            <a:avLst>
              <a:gd name="adj" fmla="val 3400"/>
            </a:avLst>
          </a:prstGeom>
          <a:solidFill>
            <a:srgbClr val="FFFFFF"/>
          </a:solidFill>
          <a:ln w="3048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20" name="Text 8">
            <a:extLst>
              <a:ext uri="{FF2B5EF4-FFF2-40B4-BE49-F238E27FC236}">
                <a16:creationId xmlns:a16="http://schemas.microsoft.com/office/drawing/2014/main" id="{C40C2B17-5C5D-C4F4-BD83-09A9FA3E4087}"/>
              </a:ext>
            </a:extLst>
          </p:cNvPr>
          <p:cNvSpPr/>
          <p:nvPr/>
        </p:nvSpPr>
        <p:spPr>
          <a:xfrm>
            <a:off x="9679839" y="3797369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MRI-PDFF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1" name="Text 9">
            <a:extLst>
              <a:ext uri="{FF2B5EF4-FFF2-40B4-BE49-F238E27FC236}">
                <a16:creationId xmlns:a16="http://schemas.microsoft.com/office/drawing/2014/main" id="{5581B21D-DFA6-BD9A-346B-35DD022873E9}"/>
              </a:ext>
            </a:extLst>
          </p:cNvPr>
          <p:cNvSpPr/>
          <p:nvPr/>
        </p:nvSpPr>
        <p:spPr>
          <a:xfrm>
            <a:off x="9334782" y="4206051"/>
            <a:ext cx="234680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Cuantifica fracción de grasa hepática, útil para seguimiento de respuesta terapéutica.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A9149BB-18E9-04B4-D969-5AC9D48B3BEF}"/>
              </a:ext>
            </a:extLst>
          </p:cNvPr>
          <p:cNvSpPr txBox="1"/>
          <p:nvPr/>
        </p:nvSpPr>
        <p:spPr>
          <a:xfrm>
            <a:off x="2088625" y="6299821"/>
            <a:ext cx="95731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European Association for the Study of the Liver (EASL); European Association for the Study of Diabetes (EASD); European Association for the Study of Obesity (EASO). EASL-EASD-EASO Clinical Practice Guidelines on the management of metabolic dysfunction-associated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liver disease (MASLD). J Hepatol. 2024 Sep;81(3):492-542.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10.1016/j.jhep.2024.04.031.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2024 Jun 7. PMID: 38851997.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D066AA30-4EAF-65D6-8D68-495A37064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822" y="0"/>
            <a:ext cx="10225177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29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7A06A-5001-9707-9541-DEDBD2267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C049F6F-627B-FEE8-B61A-D149969D8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12" y="5966493"/>
            <a:ext cx="2877848" cy="68895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A721C75B-E8F1-9F1E-768C-67692676F4BE}"/>
              </a:ext>
            </a:extLst>
          </p:cNvPr>
          <p:cNvSpPr/>
          <p:nvPr/>
        </p:nvSpPr>
        <p:spPr>
          <a:xfrm>
            <a:off x="587375" y="387977"/>
            <a:ext cx="5434508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Evaluación</a:t>
            </a: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333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hepática</a:t>
            </a:r>
            <a:endParaRPr lang="en-US" sz="3333" dirty="0">
              <a:latin typeface="Aptos" panose="020B0004020202020204" pitchFamily="34" charset="0"/>
            </a:endParaRPr>
          </a:p>
        </p:txBody>
      </p:sp>
      <p:pic>
        <p:nvPicPr>
          <p:cNvPr id="3" name="Picture 8" descr="A flowchart of a patient's condition&#10;&#10;Description automatically generated">
            <a:extLst>
              <a:ext uri="{FF2B5EF4-FFF2-40B4-BE49-F238E27FC236}">
                <a16:creationId xmlns:a16="http://schemas.microsoft.com/office/drawing/2014/main" id="{641E367A-17E0-A365-500D-7E9196136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492" y="1198606"/>
            <a:ext cx="9004255" cy="473683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DE2328F-46EA-D439-8E23-7D355B03DB6F}"/>
              </a:ext>
            </a:extLst>
          </p:cNvPr>
          <p:cNvSpPr txBox="1"/>
          <p:nvPr/>
        </p:nvSpPr>
        <p:spPr>
          <a:xfrm>
            <a:off x="273712" y="4484574"/>
            <a:ext cx="2279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Cusi K,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Abdelmalek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Apovian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Balapattabi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K,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Bannuru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RR,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Barb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Bardsley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JK, Beverly EA,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Corbin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KD,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ElSayed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NA,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Isaacs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Kanwal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Pekas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EJ, Richardson CR,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Roden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Sanyal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Shubrook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JH,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Younossi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ZM, Bajaj M.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(MASLD) in People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With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Diabetes: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Need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Screening and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Early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Intervention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A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Consensus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Report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American Diabetes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Association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Diabetes Care. 2025 Jul 1;48(7):1057-1082.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10.2337/dci24-0094. PMID: 40434108.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66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4F60EE-F272-A41A-C2EF-81D7F08D7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ACMI Colombia by Nick Tarazona">
            <a:extLst>
              <a:ext uri="{FF2B5EF4-FFF2-40B4-BE49-F238E27FC236}">
                <a16:creationId xmlns:a16="http://schemas.microsoft.com/office/drawing/2014/main" id="{A0732039-11E6-96E6-AF09-2860F4673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382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 descr="Logotipo&#10;&#10;El contenido generado por IA puede ser incorrecto.">
            <a:extLst>
              <a:ext uri="{FF2B5EF4-FFF2-40B4-BE49-F238E27FC236}">
                <a16:creationId xmlns:a16="http://schemas.microsoft.com/office/drawing/2014/main" id="{664444FA-AB0E-6C56-8C27-29771375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98" y="2801250"/>
            <a:ext cx="1337310" cy="133731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C4D577CC-FE05-1186-934F-4C88F477E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406" y="5602167"/>
            <a:ext cx="768547" cy="827045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B2B5C859-4324-0510-BB42-748FEED31DB6}"/>
              </a:ext>
            </a:extLst>
          </p:cNvPr>
          <p:cNvSpPr/>
          <p:nvPr/>
        </p:nvSpPr>
        <p:spPr>
          <a:xfrm>
            <a:off x="340895" y="490295"/>
            <a:ext cx="8900617" cy="440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58"/>
              </a:lnSpc>
            </a:pPr>
            <a:r>
              <a:rPr lang="en-US" sz="32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Evaluación cardiovascular en pacientes con MASLD</a:t>
            </a:r>
            <a:endParaRPr lang="en-US" sz="3200" dirty="0">
              <a:latin typeface="Aptos" panose="020B0004020202020204" pitchFamily="34" charset="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87959E80-108B-32D3-6E78-5CCFFBF49118}"/>
              </a:ext>
            </a:extLst>
          </p:cNvPr>
          <p:cNvSpPr/>
          <p:nvPr/>
        </p:nvSpPr>
        <p:spPr>
          <a:xfrm>
            <a:off x="4757618" y="1472495"/>
            <a:ext cx="2203549" cy="275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2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Riesgo global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209AA59E-E0D0-4A2D-D236-32C8905E2EFA}"/>
              </a:ext>
            </a:extLst>
          </p:cNvPr>
          <p:cNvSpPr/>
          <p:nvPr/>
        </p:nvSpPr>
        <p:spPr>
          <a:xfrm>
            <a:off x="4757618" y="1924137"/>
            <a:ext cx="5264051" cy="8462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Uso de </a:t>
            </a:r>
            <a:r>
              <a:rPr lang="en-US" sz="1667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escalas</a:t>
            </a: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67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validadas</a:t>
            </a: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67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como</a:t>
            </a: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ASCVD pooled cohort equations o SCORE2 (Europa), PREVENT, ajustando por que MASLD aumenta el riesgo incluso en pacientes clasificados como "intermedios".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C42CDBE-E20F-5AD2-AD83-3B443B8EB51F}"/>
              </a:ext>
            </a:extLst>
          </p:cNvPr>
          <p:cNvSpPr/>
          <p:nvPr/>
        </p:nvSpPr>
        <p:spPr>
          <a:xfrm>
            <a:off x="4757618" y="3359337"/>
            <a:ext cx="2821285" cy="275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2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Pruebas complementarias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85252155-7479-C8DC-15E5-3049DBD6CA30}"/>
              </a:ext>
            </a:extLst>
          </p:cNvPr>
          <p:cNvSpPr/>
          <p:nvPr/>
        </p:nvSpPr>
        <p:spPr>
          <a:xfrm>
            <a:off x="4757618" y="3810981"/>
            <a:ext cx="5264051" cy="564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208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Calcio coronario (CAC score): identifica aterosclerosis subclínica y reclasifica riesgo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C2810F10-871E-50DF-0F99-5C4B66B674FF}"/>
              </a:ext>
            </a:extLst>
          </p:cNvPr>
          <p:cNvSpPr/>
          <p:nvPr/>
        </p:nvSpPr>
        <p:spPr>
          <a:xfrm>
            <a:off x="4757618" y="4436754"/>
            <a:ext cx="5264051" cy="564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208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Ecografía carotídea: para valorar EIMC y placas en casos seleccionados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092FBA94-3D22-F622-60DF-7C4C72B9574C}"/>
              </a:ext>
            </a:extLst>
          </p:cNvPr>
          <p:cNvSpPr/>
          <p:nvPr/>
        </p:nvSpPr>
        <p:spPr>
          <a:xfrm>
            <a:off x="4757618" y="5062526"/>
            <a:ext cx="5264051" cy="564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208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Ecocardiografía transtorácica: especialmente en pacientes con disfunción diastólica o sospecha de ICFEP</a:t>
            </a:r>
            <a:endParaRPr lang="en-US" sz="1667" dirty="0">
              <a:latin typeface="Aptos" panose="020B0004020202020204" pitchFamily="34" charset="0"/>
            </a:endParaRPr>
          </a:p>
        </p:txBody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9B5A58D7-18EE-0838-39FA-F6000B4F3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25" y="1836924"/>
            <a:ext cx="3948113" cy="394811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7898E3F-24A9-859F-8167-C51DA1E641D4}"/>
              </a:ext>
            </a:extLst>
          </p:cNvPr>
          <p:cNvSpPr txBox="1"/>
          <p:nvPr/>
        </p:nvSpPr>
        <p:spPr>
          <a:xfrm>
            <a:off x="289885" y="6324699"/>
            <a:ext cx="9106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Chew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NWS,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Mehta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Goh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RSJ, Zhang A, Chen Y, Chong 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Chew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HSJ,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Shabbir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Brown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Dimitriadis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GK, Huang DQ,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R, le Roux CW,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Figtree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Fudim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Pandey A, Mamas MA,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Hausenloy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DJ, Richards AM, Nicholls SJ, Chan MY,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Muthiah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Sanyal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Sperling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LS. Cardiovascular-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Health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Recommendations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Screening, Diagnosis, and Management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Cardiovascular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via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Modified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Delphi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Approach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Circulation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Jan 7;151(1):98-119.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10.1161/CIRCULATIONAHA.124.070535.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2024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Dec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26. PMID: 39723980.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7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F0C87-7ECA-EF3B-9867-16CFCFB55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ACMI Colombia by Nick Tarazona">
            <a:extLst>
              <a:ext uri="{FF2B5EF4-FFF2-40B4-BE49-F238E27FC236}">
                <a16:creationId xmlns:a16="http://schemas.microsoft.com/office/drawing/2014/main" id="{F6F08357-741A-9E53-EB97-562C94310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382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 descr="Logotipo&#10;&#10;El contenido generado por IA puede ser incorrecto.">
            <a:extLst>
              <a:ext uri="{FF2B5EF4-FFF2-40B4-BE49-F238E27FC236}">
                <a16:creationId xmlns:a16="http://schemas.microsoft.com/office/drawing/2014/main" id="{02C0443F-164B-0BD2-AA10-CEBC0B251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98" y="2801250"/>
            <a:ext cx="1337310" cy="133731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B792823-2731-581C-7372-F61A7A2E0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406" y="5602167"/>
            <a:ext cx="768547" cy="827045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FED6620F-6459-A4A0-D45E-9762908E4420}"/>
              </a:ext>
            </a:extLst>
          </p:cNvPr>
          <p:cNvSpPr/>
          <p:nvPr/>
        </p:nvSpPr>
        <p:spPr>
          <a:xfrm>
            <a:off x="1173193" y="540632"/>
            <a:ext cx="8062691" cy="489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Evaluación renal en pacientes con MASLD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1DB287BD-A5D6-4C0C-DE5D-910931D35404}"/>
              </a:ext>
            </a:extLst>
          </p:cNvPr>
          <p:cNvSpPr/>
          <p:nvPr/>
        </p:nvSpPr>
        <p:spPr>
          <a:xfrm>
            <a:off x="3404692" y="1670447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FBD524C0-0A96-8B2E-A66F-05EF33FF6E85}"/>
              </a:ext>
            </a:extLst>
          </p:cNvPr>
          <p:cNvSpPr/>
          <p:nvPr/>
        </p:nvSpPr>
        <p:spPr>
          <a:xfrm>
            <a:off x="3475584" y="1705869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667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67" dirty="0">
              <a:latin typeface="Aptos" panose="020B0004020202020204" pitchFamily="34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0930628-2A08-03B0-D931-0DF429429803}"/>
              </a:ext>
            </a:extLst>
          </p:cNvPr>
          <p:cNvSpPr/>
          <p:nvPr/>
        </p:nvSpPr>
        <p:spPr>
          <a:xfrm>
            <a:off x="4018955" y="1735336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TFGe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0F53627-FFA0-C738-52D2-94F7A03C1691}"/>
              </a:ext>
            </a:extLst>
          </p:cNvPr>
          <p:cNvSpPr/>
          <p:nvPr/>
        </p:nvSpPr>
        <p:spPr>
          <a:xfrm>
            <a:off x="4018956" y="2144019"/>
            <a:ext cx="56827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Calcular con fórmula CKD-EPI; descenso progresivo es predictor de eventos CV y mortalidad.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0" name="Shape 5">
            <a:extLst>
              <a:ext uri="{FF2B5EF4-FFF2-40B4-BE49-F238E27FC236}">
                <a16:creationId xmlns:a16="http://schemas.microsoft.com/office/drawing/2014/main" id="{26F58D0A-88C9-A096-279E-308DA3847C10}"/>
              </a:ext>
            </a:extLst>
          </p:cNvPr>
          <p:cNvSpPr/>
          <p:nvPr/>
        </p:nvSpPr>
        <p:spPr>
          <a:xfrm>
            <a:off x="3404692" y="3142754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95704D4D-DBD0-E4B2-562D-AD85F97D5A24}"/>
              </a:ext>
            </a:extLst>
          </p:cNvPr>
          <p:cNvSpPr/>
          <p:nvPr/>
        </p:nvSpPr>
        <p:spPr>
          <a:xfrm>
            <a:off x="3475584" y="3178176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667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67" dirty="0">
              <a:latin typeface="Aptos" panose="020B0004020202020204" pitchFamily="34" charset="0"/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C9C05110-7B9C-A690-BAEA-CB394DAF0F99}"/>
              </a:ext>
            </a:extLst>
          </p:cNvPr>
          <p:cNvSpPr/>
          <p:nvPr/>
        </p:nvSpPr>
        <p:spPr>
          <a:xfrm>
            <a:off x="4018955" y="320764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Albuminuria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8E6EBE37-9C4C-7EFE-BF52-BBD028CD78E6}"/>
              </a:ext>
            </a:extLst>
          </p:cNvPr>
          <p:cNvSpPr/>
          <p:nvPr/>
        </p:nvSpPr>
        <p:spPr>
          <a:xfrm>
            <a:off x="4018956" y="3616325"/>
            <a:ext cx="5682754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Medir cociente albúmina/creatinina (CACR) en orina de la mañana; la microalbuminuria es marcador temprano de daño microvascular.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4" name="Shape 9">
            <a:extLst>
              <a:ext uri="{FF2B5EF4-FFF2-40B4-BE49-F238E27FC236}">
                <a16:creationId xmlns:a16="http://schemas.microsoft.com/office/drawing/2014/main" id="{12E8943B-E996-65A9-8595-AC8C56B8CE37}"/>
              </a:ext>
            </a:extLst>
          </p:cNvPr>
          <p:cNvSpPr/>
          <p:nvPr/>
        </p:nvSpPr>
        <p:spPr>
          <a:xfrm>
            <a:off x="3404692" y="4869855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B94BF4A4-8D4A-AEF0-043F-7F7D4AE687D2}"/>
              </a:ext>
            </a:extLst>
          </p:cNvPr>
          <p:cNvSpPr/>
          <p:nvPr/>
        </p:nvSpPr>
        <p:spPr>
          <a:xfrm>
            <a:off x="3475584" y="4905276"/>
            <a:ext cx="283468" cy="3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667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67" dirty="0">
              <a:latin typeface="Aptos" panose="020B0004020202020204" pitchFamily="34" charset="0"/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CBB5CBF6-B8E9-8C28-0B15-21CF4A7F1331}"/>
              </a:ext>
            </a:extLst>
          </p:cNvPr>
          <p:cNvSpPr/>
          <p:nvPr/>
        </p:nvSpPr>
        <p:spPr>
          <a:xfrm>
            <a:off x="4018956" y="4934744"/>
            <a:ext cx="301386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Estratificación combinada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2CDC71AF-CA17-4EAE-DE95-208A97A3832A}"/>
              </a:ext>
            </a:extLst>
          </p:cNvPr>
          <p:cNvSpPr/>
          <p:nvPr/>
        </p:nvSpPr>
        <p:spPr>
          <a:xfrm>
            <a:off x="4018956" y="5343426"/>
            <a:ext cx="56827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Integrar TFGe y albuminuria según categorías KDIGO para predecir riesgo renal y cardiovascular.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83E89DA-7498-B37B-4328-22E3C9F10F23}"/>
              </a:ext>
            </a:extLst>
          </p:cNvPr>
          <p:cNvSpPr txBox="1"/>
          <p:nvPr/>
        </p:nvSpPr>
        <p:spPr>
          <a:xfrm>
            <a:off x="500333" y="6427132"/>
            <a:ext cx="960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European Association for the Study of the Liver (EASL); European Association for the Study of Diabetes (EASD); European Association for the Study of Obesity (EASO). EASL-EASD-EASO Clinical Practice Guidelines on the management of metabolic dysfunction-associated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liver disease (MASLD). J Hepatol. 2024 Sep;81(3):492-542.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10.1016/j.jhep.2024.04.031.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2024 Jun 7. PMID: 38851997.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DB33211E-FDD7-4197-275E-3E780BDBD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1" y="1635859"/>
            <a:ext cx="288036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0AE635-9671-9B30-3A5C-729A7E74D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076" y="1290739"/>
            <a:ext cx="7668695" cy="529663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1C7C5E8-8F48-7979-0686-94E5D9577F26}"/>
              </a:ext>
            </a:extLst>
          </p:cNvPr>
          <p:cNvSpPr txBox="1"/>
          <p:nvPr/>
        </p:nvSpPr>
        <p:spPr>
          <a:xfrm>
            <a:off x="2311524" y="6216477"/>
            <a:ext cx="3915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Godoy-Matos AF,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Valério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CM, Júnior WSS, de Araujo-Neto JM,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Sposito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AC,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Suassuna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JHR. CARDIAL-MS (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CArdio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-Renal-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DIAbetes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Liver-Metabolic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Syndrome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): a new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proposition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integrated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multisystem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Jun 16;17(1):218.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10.1186/s13098-025-01796-4. PMID: 40524210; PMCID: PMC12168269.</a:t>
            </a:r>
            <a:endParaRPr lang="es-CO" sz="600" dirty="0">
              <a:latin typeface="Aptos" panose="020B00040202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40200C6C-4952-8AED-06A1-F1B5A55D0668}"/>
              </a:ext>
            </a:extLst>
          </p:cNvPr>
          <p:cNvSpPr/>
          <p:nvPr/>
        </p:nvSpPr>
        <p:spPr>
          <a:xfrm>
            <a:off x="2484054" y="270622"/>
            <a:ext cx="10310515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Tejido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adiposo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disfuncional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insulino</a:t>
            </a: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958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resistente</a:t>
            </a:r>
            <a:endParaRPr lang="en-US" sz="2958" dirty="0">
              <a:latin typeface="Aptos" panose="020B0004020202020204" pitchFamily="34" charset="0"/>
            </a:endParaRPr>
          </a:p>
        </p:txBody>
      </p:sp>
      <p:pic>
        <p:nvPicPr>
          <p:cNvPr id="7" name="Picture 2" descr="ACMI Colombia by Nick Tarazona">
            <a:extLst>
              <a:ext uri="{FF2B5EF4-FFF2-40B4-BE49-F238E27FC236}">
                <a16:creationId xmlns:a16="http://schemas.microsoft.com/office/drawing/2014/main" id="{98CEB29E-6FE7-2D21-9469-75D4C135B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19AD20CB-248F-8E2A-3277-7CCCFF88A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85EBDE-843C-B834-4822-8F488B447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65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603894-FCC1-482E-40E5-BBD290ADA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EA669D1-C1D1-FA08-6D64-D07603D0E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1" y="5912430"/>
            <a:ext cx="2877848" cy="68895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5AF7935F-BF71-5252-2163-F2AF918B87CF}"/>
              </a:ext>
            </a:extLst>
          </p:cNvPr>
          <p:cNvSpPr/>
          <p:nvPr/>
        </p:nvSpPr>
        <p:spPr>
          <a:xfrm>
            <a:off x="661492" y="457134"/>
            <a:ext cx="9147770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Algoritmo integrado de estratificación para CRMS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0DE9FA19-507F-A2EB-C663-92770781F128}"/>
              </a:ext>
            </a:extLst>
          </p:cNvPr>
          <p:cNvSpPr/>
          <p:nvPr/>
        </p:nvSpPr>
        <p:spPr>
          <a:xfrm>
            <a:off x="661492" y="1609797"/>
            <a:ext cx="5339953" cy="189012"/>
          </a:xfrm>
          <a:prstGeom prst="roundRect">
            <a:avLst>
              <a:gd name="adj" fmla="val 42003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8D880C14-F91A-4A4B-8F7E-37E8F16E0E2F}"/>
              </a:ext>
            </a:extLst>
          </p:cNvPr>
          <p:cNvSpPr/>
          <p:nvPr/>
        </p:nvSpPr>
        <p:spPr>
          <a:xfrm>
            <a:off x="850504" y="198782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Paso 1: Cribado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B84A2F1C-11BC-B847-F9A4-AF8F3B2546BA}"/>
              </a:ext>
            </a:extLst>
          </p:cNvPr>
          <p:cNvSpPr/>
          <p:nvPr/>
        </p:nvSpPr>
        <p:spPr>
          <a:xfrm>
            <a:off x="850503" y="2396502"/>
            <a:ext cx="496193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Cribado de MASLD en todo paciente con DM2, obesidad o enfermedad CV establecida.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A3E511BE-F1FF-7EBC-1209-EEAA8A6F4585}"/>
              </a:ext>
            </a:extLst>
          </p:cNvPr>
          <p:cNvSpPr/>
          <p:nvPr/>
        </p:nvSpPr>
        <p:spPr>
          <a:xfrm>
            <a:off x="6190457" y="1326328"/>
            <a:ext cx="5340053" cy="189012"/>
          </a:xfrm>
          <a:prstGeom prst="roundRect">
            <a:avLst>
              <a:gd name="adj" fmla="val 42003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1E43EB82-7BA9-FAFA-6314-1857908F57ED}"/>
              </a:ext>
            </a:extLst>
          </p:cNvPr>
          <p:cNvSpPr/>
          <p:nvPr/>
        </p:nvSpPr>
        <p:spPr>
          <a:xfrm>
            <a:off x="6379469" y="1704352"/>
            <a:ext cx="363993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Paso 2: Estratificación hepática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44DA85A5-3CC2-5EEB-6109-431D36AED2B5}"/>
              </a:ext>
            </a:extLst>
          </p:cNvPr>
          <p:cNvSpPr/>
          <p:nvPr/>
        </p:nvSpPr>
        <p:spPr>
          <a:xfrm>
            <a:off x="6379469" y="2113034"/>
            <a:ext cx="496202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FIB-4 y NFS → derivar a elastografía si riesgo intermedio/alto.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2" name="Shape 7">
            <a:extLst>
              <a:ext uri="{FF2B5EF4-FFF2-40B4-BE49-F238E27FC236}">
                <a16:creationId xmlns:a16="http://schemas.microsoft.com/office/drawing/2014/main" id="{104C645A-E638-E350-84F1-D255C0A2C73C}"/>
              </a:ext>
            </a:extLst>
          </p:cNvPr>
          <p:cNvSpPr/>
          <p:nvPr/>
        </p:nvSpPr>
        <p:spPr>
          <a:xfrm>
            <a:off x="661492" y="3662831"/>
            <a:ext cx="5339953" cy="189012"/>
          </a:xfrm>
          <a:prstGeom prst="roundRect">
            <a:avLst>
              <a:gd name="adj" fmla="val 42003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994CB128-3181-4B2D-16BD-981934CB62EB}"/>
              </a:ext>
            </a:extLst>
          </p:cNvPr>
          <p:cNvSpPr/>
          <p:nvPr/>
        </p:nvSpPr>
        <p:spPr>
          <a:xfrm>
            <a:off x="850504" y="4040854"/>
            <a:ext cx="364926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Paso 3: Estratificación CV/renal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B40F15F7-2C53-6B6D-D00C-6EFB84937209}"/>
              </a:ext>
            </a:extLst>
          </p:cNvPr>
          <p:cNvSpPr/>
          <p:nvPr/>
        </p:nvSpPr>
        <p:spPr>
          <a:xfrm>
            <a:off x="850503" y="4449537"/>
            <a:ext cx="496193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Paralelamente, estratificación CV con CAC score/EIMC y renal con TFGe+albuminuria.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5" name="Shape 10">
            <a:extLst>
              <a:ext uri="{FF2B5EF4-FFF2-40B4-BE49-F238E27FC236}">
                <a16:creationId xmlns:a16="http://schemas.microsoft.com/office/drawing/2014/main" id="{17BB61B9-9F5A-4C44-BD54-C0F3CF62C3E9}"/>
              </a:ext>
            </a:extLst>
          </p:cNvPr>
          <p:cNvSpPr/>
          <p:nvPr/>
        </p:nvSpPr>
        <p:spPr>
          <a:xfrm>
            <a:off x="6190457" y="3379362"/>
            <a:ext cx="5340053" cy="189012"/>
          </a:xfrm>
          <a:prstGeom prst="roundRect">
            <a:avLst>
              <a:gd name="adj" fmla="val 42003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2000">
              <a:latin typeface="Aptos" panose="020B0004020202020204" pitchFamily="34" charset="0"/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A4F7FCE4-C29A-8640-B380-D978DBF0D473}"/>
              </a:ext>
            </a:extLst>
          </p:cNvPr>
          <p:cNvSpPr/>
          <p:nvPr/>
        </p:nvSpPr>
        <p:spPr>
          <a:xfrm>
            <a:off x="6379469" y="3757387"/>
            <a:ext cx="279727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Paso 4: Plan terapéutico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0E818DC0-E2D8-36A4-9C2E-E42D892F8A41}"/>
              </a:ext>
            </a:extLst>
          </p:cNvPr>
          <p:cNvSpPr/>
          <p:nvPr/>
        </p:nvSpPr>
        <p:spPr>
          <a:xfrm>
            <a:off x="6379469" y="4166069"/>
            <a:ext cx="496202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Definir plan terapéutico multidisciplinario según riesgo combinado.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15495B6-0FC5-4626-F56C-06A10328506D}"/>
              </a:ext>
            </a:extLst>
          </p:cNvPr>
          <p:cNvSpPr txBox="1"/>
          <p:nvPr/>
        </p:nvSpPr>
        <p:spPr>
          <a:xfrm>
            <a:off x="5940723" y="5054375"/>
            <a:ext cx="6095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European Association for the Study of the Liver (EASL); European Association for the Study of Diabetes (EASD); European Association for the Study of Obesity (EASO). EASL-EASD-EASO Clinical Practice Guidelines on the management of metabolic dysfunction-associated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liver disease (MASLD). J Hepatol. 2024 Sep;81(3):492-542.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10.1016/j.jhep.2024.04.031.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2024 Jun 7. PMID: 38851997.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0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19C97-B412-0592-2AC2-E5F59906C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F702026-4C8F-B694-18DA-5D5FA8054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6" y="336561"/>
            <a:ext cx="3748269" cy="897328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15C10C2B-956E-6A5A-B889-C84F9CE86055}"/>
              </a:ext>
            </a:extLst>
          </p:cNvPr>
          <p:cNvSpPr/>
          <p:nvPr/>
        </p:nvSpPr>
        <p:spPr>
          <a:xfrm>
            <a:off x="661492" y="2119497"/>
            <a:ext cx="10869018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5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Estrategias terapéuticas integradas</a:t>
            </a:r>
            <a:endParaRPr lang="en-US" sz="5500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F54BE48-99C4-2C68-40DF-F97B7A8CAF09}"/>
              </a:ext>
            </a:extLst>
          </p:cNvPr>
          <p:cNvSpPr/>
          <p:nvPr/>
        </p:nvSpPr>
        <p:spPr>
          <a:xfrm>
            <a:off x="661492" y="4033327"/>
            <a:ext cx="6512421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Abordaje multiorgánico coordinado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AB85ABB2-2515-7793-E632-E1C84F08C30F}"/>
              </a:ext>
            </a:extLst>
          </p:cNvPr>
          <p:cNvSpPr/>
          <p:nvPr/>
        </p:nvSpPr>
        <p:spPr>
          <a:xfrm>
            <a:off x="661492" y="4789274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chemeClr val="bg1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Una vez identificados los pacientes de alto riesgo, el siguiente paso es implementar estrategias terapéuticas integradas que actúen simultáneamente sobre hígado, corazón y riñón, optimizando el pronóstico global.</a:t>
            </a:r>
            <a:endParaRPr lang="en-US" sz="15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08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62B24F-51C1-217C-018F-112CB5891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DB52775-61F7-FAA2-0812-0D2C0B41C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1" y="5912430"/>
            <a:ext cx="2877848" cy="68895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62543114-68B5-DE79-4B13-07A3822B1E48}"/>
              </a:ext>
            </a:extLst>
          </p:cNvPr>
          <p:cNvSpPr/>
          <p:nvPr/>
        </p:nvSpPr>
        <p:spPr>
          <a:xfrm>
            <a:off x="661492" y="561642"/>
            <a:ext cx="8605937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Principios del abordaje terapéutico en el CRMS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4ADF292-D0C8-D00D-45BA-35FDB9566D5F}"/>
              </a:ext>
            </a:extLst>
          </p:cNvPr>
          <p:cNvSpPr/>
          <p:nvPr/>
        </p:nvSpPr>
        <p:spPr>
          <a:xfrm>
            <a:off x="423367" y="1853894"/>
            <a:ext cx="3496965" cy="1699518"/>
          </a:xfrm>
          <a:prstGeom prst="roundRect">
            <a:avLst>
              <a:gd name="adj" fmla="val 26693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94D1131-C4D1-B858-B04F-2EC18AA4AB6B}"/>
              </a:ext>
            </a:extLst>
          </p:cNvPr>
          <p:cNvSpPr/>
          <p:nvPr/>
        </p:nvSpPr>
        <p:spPr>
          <a:xfrm>
            <a:off x="618728" y="2049256"/>
            <a:ext cx="3106242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Tratamiento dirigido a MASLD/MASH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26DA4188-52A7-896E-779A-A55789DFFBDB}"/>
              </a:ext>
            </a:extLst>
          </p:cNvPr>
          <p:cNvSpPr/>
          <p:nvPr/>
        </p:nvSpPr>
        <p:spPr>
          <a:xfrm>
            <a:off x="618728" y="2753213"/>
            <a:ext cx="31062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Reducir inflamación y fibrosis hepática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0" name="Shape 4">
            <a:extLst>
              <a:ext uri="{FF2B5EF4-FFF2-40B4-BE49-F238E27FC236}">
                <a16:creationId xmlns:a16="http://schemas.microsoft.com/office/drawing/2014/main" id="{D17BF722-2099-3CCB-51DA-85B2C6D0F639}"/>
              </a:ext>
            </a:extLst>
          </p:cNvPr>
          <p:cNvSpPr/>
          <p:nvPr/>
        </p:nvSpPr>
        <p:spPr>
          <a:xfrm>
            <a:off x="4347468" y="1853894"/>
            <a:ext cx="3496965" cy="1699518"/>
          </a:xfrm>
          <a:prstGeom prst="roundRect">
            <a:avLst>
              <a:gd name="adj" fmla="val 26693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8F3C05B2-15B9-3441-5493-701ED0997266}"/>
              </a:ext>
            </a:extLst>
          </p:cNvPr>
          <p:cNvSpPr/>
          <p:nvPr/>
        </p:nvSpPr>
        <p:spPr>
          <a:xfrm>
            <a:off x="4542830" y="2049256"/>
            <a:ext cx="301545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Control intensivo de FRCV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7B440E56-01FA-0123-3B09-3323B2CC23DF}"/>
              </a:ext>
            </a:extLst>
          </p:cNvPr>
          <p:cNvSpPr/>
          <p:nvPr/>
        </p:nvSpPr>
        <p:spPr>
          <a:xfrm>
            <a:off x="4542830" y="2457938"/>
            <a:ext cx="31062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Optimizar presión arterial, lípidos, glucemia, peso corporal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3" name="Shape 7">
            <a:extLst>
              <a:ext uri="{FF2B5EF4-FFF2-40B4-BE49-F238E27FC236}">
                <a16:creationId xmlns:a16="http://schemas.microsoft.com/office/drawing/2014/main" id="{D86768CD-0B5A-F2F0-26FE-BA992B5FAFC3}"/>
              </a:ext>
            </a:extLst>
          </p:cNvPr>
          <p:cNvSpPr/>
          <p:nvPr/>
        </p:nvSpPr>
        <p:spPr>
          <a:xfrm>
            <a:off x="8271569" y="1853894"/>
            <a:ext cx="3496965" cy="1699518"/>
          </a:xfrm>
          <a:prstGeom prst="roundRect">
            <a:avLst>
              <a:gd name="adj" fmla="val 26693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24" name="Text 8">
            <a:extLst>
              <a:ext uri="{FF2B5EF4-FFF2-40B4-BE49-F238E27FC236}">
                <a16:creationId xmlns:a16="http://schemas.microsoft.com/office/drawing/2014/main" id="{45E7C336-630F-3175-9859-EB152195E073}"/>
              </a:ext>
            </a:extLst>
          </p:cNvPr>
          <p:cNvSpPr/>
          <p:nvPr/>
        </p:nvSpPr>
        <p:spPr>
          <a:xfrm>
            <a:off x="8466932" y="2049256"/>
            <a:ext cx="307905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Estrategias multiorgánicas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5" name="Text 9">
            <a:extLst>
              <a:ext uri="{FF2B5EF4-FFF2-40B4-BE49-F238E27FC236}">
                <a16:creationId xmlns:a16="http://schemas.microsoft.com/office/drawing/2014/main" id="{A7CC4A24-9A08-AF56-3479-55EB2A79774C}"/>
              </a:ext>
            </a:extLst>
          </p:cNvPr>
          <p:cNvSpPr/>
          <p:nvPr/>
        </p:nvSpPr>
        <p:spPr>
          <a:xfrm>
            <a:off x="8466932" y="2457938"/>
            <a:ext cx="3106242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Farmacoterapia con beneficios hígado–corazón–riñón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7" name="Text 10">
            <a:extLst>
              <a:ext uri="{FF2B5EF4-FFF2-40B4-BE49-F238E27FC236}">
                <a16:creationId xmlns:a16="http://schemas.microsoft.com/office/drawing/2014/main" id="{8D61918C-F473-D4D5-04A0-D56CE91FF0D5}"/>
              </a:ext>
            </a:extLst>
          </p:cNvPr>
          <p:cNvSpPr/>
          <p:nvPr/>
        </p:nvSpPr>
        <p:spPr>
          <a:xfrm>
            <a:off x="661492" y="4039386"/>
            <a:ext cx="10869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objetivo no es solo normalizar transaminasas o revertir esteatosis, sino modificar la historia natural de la enfermedad y reducir eventos clínicos mayores.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7F9732F-763B-1047-4164-464ADDF53D52}"/>
              </a:ext>
            </a:extLst>
          </p:cNvPr>
          <p:cNvSpPr txBox="1"/>
          <p:nvPr/>
        </p:nvSpPr>
        <p:spPr>
          <a:xfrm>
            <a:off x="731731" y="5039240"/>
            <a:ext cx="107284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Godoy-Matos AF,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Valério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CM, Júnior WSS, de Araujo-Neto JM,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Sposito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AC,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Suassuna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JHR. CARDIAL-MS (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CArdio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-Renal-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DIAbetes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Liver-Metabolic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Syndrome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): a new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proposition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integrated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multisystem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Jun 16;17(1):218.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10.1186/s13098-025-01796-4. PMID: 40524210; PMCID: PMC12168269.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2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CCB39B-836F-8A31-2EF9-B881F9301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CMI Colombia by Nick Tarazona">
            <a:extLst>
              <a:ext uri="{FF2B5EF4-FFF2-40B4-BE49-F238E27FC236}">
                <a16:creationId xmlns:a16="http://schemas.microsoft.com/office/drawing/2014/main" id="{D1F04A12-7F57-4EEE-50D9-6D17FE3E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FDAF7305-D36F-4505-C930-29A9BF262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404B527-44BE-E8B9-E981-26C4E0DEA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1B0D879A-F54A-24D8-20EC-00D24B063CE1}"/>
              </a:ext>
            </a:extLst>
          </p:cNvPr>
          <p:cNvSpPr/>
          <p:nvPr/>
        </p:nvSpPr>
        <p:spPr>
          <a:xfrm>
            <a:off x="2438533" y="491034"/>
            <a:ext cx="6170629" cy="944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Intervenciones no farmacológicas: modificación de estilo de vida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BBA954A7-DE6A-1865-84C3-0E08FB2BB193}"/>
              </a:ext>
            </a:extLst>
          </p:cNvPr>
          <p:cNvSpPr/>
          <p:nvPr/>
        </p:nvSpPr>
        <p:spPr>
          <a:xfrm>
            <a:off x="2438533" y="194252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Pérdida de peso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06C9A576-7F49-5B19-17C8-E51C53F950DC}"/>
              </a:ext>
            </a:extLst>
          </p:cNvPr>
          <p:cNvSpPr/>
          <p:nvPr/>
        </p:nvSpPr>
        <p:spPr>
          <a:xfrm>
            <a:off x="2438533" y="2426814"/>
            <a:ext cx="633690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Reducción ≥7–10% del peso corporal puede inducir resolución de MASH y regresión de fibrosis.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AEABEAA6-7549-F471-6313-8F4EDF92C84F}"/>
              </a:ext>
            </a:extLst>
          </p:cNvPr>
          <p:cNvSpPr/>
          <p:nvPr/>
        </p:nvSpPr>
        <p:spPr>
          <a:xfrm>
            <a:off x="2438533" y="334766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Actividad física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B30BAF59-F424-5D23-9051-62A46C4AA6E2}"/>
              </a:ext>
            </a:extLst>
          </p:cNvPr>
          <p:cNvSpPr/>
          <p:nvPr/>
        </p:nvSpPr>
        <p:spPr>
          <a:xfrm>
            <a:off x="2438533" y="3704949"/>
            <a:ext cx="6336903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150–300 min/semana de ejercicio aeróbico moderado-intenso más entrenamiento de resistencia. Mejora sensibilidad a insulina y reduce grasa hepática independientemente de la pérdida de peso.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B63CBEC4-A73E-C625-177D-2A381F8C62D2}"/>
              </a:ext>
            </a:extLst>
          </p:cNvPr>
          <p:cNvSpPr/>
          <p:nvPr/>
        </p:nvSpPr>
        <p:spPr>
          <a:xfrm>
            <a:off x="2438533" y="4928217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Dieta mediterránea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EC30CD9C-90E9-D6C5-E4EA-A8BEA4513DE5}"/>
              </a:ext>
            </a:extLst>
          </p:cNvPr>
          <p:cNvSpPr/>
          <p:nvPr/>
        </p:nvSpPr>
        <p:spPr>
          <a:xfrm>
            <a:off x="2438533" y="5412504"/>
            <a:ext cx="633690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Reducción de grasas saturadas, azúcares refinados y aumento de fibra y grasas monoinsaturadas.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B99593D-2858-9E54-FE49-A7F9AE7AA600}"/>
              </a:ext>
            </a:extLst>
          </p:cNvPr>
          <p:cNvSpPr txBox="1"/>
          <p:nvPr/>
        </p:nvSpPr>
        <p:spPr>
          <a:xfrm>
            <a:off x="2846717" y="6429212"/>
            <a:ext cx="83345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European Association for the Study of the Liver (EASL); European Association for the Study of Diabetes (EASD); European Association for the Study of Obesity (EASO). EASL-EASD-EASO Clinical Practice Guidelines on the management of metabolic dysfunction-associated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liver disease (MASLD). J Hepatol. 2024 Sep;81(3):492-542.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10.1016/j.jhep.2024.04.031.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2024 Jun 7. PMID: 38851997.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9F8AC1E1-B38D-F25B-6C99-3CBD2C51D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83" y="2618689"/>
            <a:ext cx="2930652" cy="2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9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70C9D1-8149-DED4-8DCE-A3221F78C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8BB25B2-42B9-A00A-FCBF-E34F102F0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0" y="5912430"/>
            <a:ext cx="2877848" cy="68895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8024D3F3-5383-CEC3-B72B-B3E3688F4674}"/>
              </a:ext>
            </a:extLst>
          </p:cNvPr>
          <p:cNvSpPr/>
          <p:nvPr/>
        </p:nvSpPr>
        <p:spPr>
          <a:xfrm>
            <a:off x="437204" y="266028"/>
            <a:ext cx="6529883" cy="540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Intervenciones no </a:t>
            </a:r>
            <a:r>
              <a:rPr lang="en-US" sz="3000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farmacológicas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2D1A1D-2DEC-3E7A-E882-2ED5DD3BFB24}"/>
              </a:ext>
            </a:extLst>
          </p:cNvPr>
          <p:cNvSpPr txBox="1"/>
          <p:nvPr/>
        </p:nvSpPr>
        <p:spPr>
          <a:xfrm>
            <a:off x="9005978" y="162958"/>
            <a:ext cx="28483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Cusi K,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Abdelmalek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Apovian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Balapattabi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K,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Bannuru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RR,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Barb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Bardsley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JK, Beverly EA,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Corbin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KD,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ElSayed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NA,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Isaacs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Kanwal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Pekas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EJ, Richardson CR,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Roden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Sanyal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Shubrook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JH,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Younossi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ZM, Bajaj M.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(MASLD) in People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With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Diabetes: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Need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Screening and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Early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Intervention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A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Consensus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Report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American Diabetes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Association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Diabetes Care. 2025 Jul 1;48(7):1057-1082.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10.2337/dci24-0094. PMID: 40434108.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5A69B8-585E-1007-CC7B-CA59D5FE2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847" y="961868"/>
            <a:ext cx="10688542" cy="50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28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CDB054-9968-C32D-2374-9075BA293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88D2663-A4EE-5F65-635A-641B553AC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50" y="5896883"/>
            <a:ext cx="2877848" cy="68895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4B4404FC-5F92-D035-75C4-2C0E61EA86F5}"/>
              </a:ext>
            </a:extLst>
          </p:cNvPr>
          <p:cNvSpPr/>
          <p:nvPr/>
        </p:nvSpPr>
        <p:spPr>
          <a:xfrm>
            <a:off x="644239" y="840107"/>
            <a:ext cx="7324923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333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Control de factores de riesgo asociados</a:t>
            </a:r>
            <a:endParaRPr lang="en-US" sz="3333" dirty="0">
              <a:latin typeface="Aptos" panose="020B0004020202020204" pitchFamily="34" charset="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7643112-2E67-8BBA-3AD0-CE7EB9948C62}"/>
              </a:ext>
            </a:extLst>
          </p:cNvPr>
          <p:cNvSpPr/>
          <p:nvPr/>
        </p:nvSpPr>
        <p:spPr>
          <a:xfrm>
            <a:off x="358489" y="2386221"/>
            <a:ext cx="2771378" cy="236240"/>
          </a:xfrm>
          <a:prstGeom prst="roundRect">
            <a:avLst>
              <a:gd name="adj" fmla="val 33606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B82CA84F-C70A-406B-B6AB-F2B62B5D7E90}"/>
              </a:ext>
            </a:extLst>
          </p:cNvPr>
          <p:cNvSpPr/>
          <p:nvPr/>
        </p:nvSpPr>
        <p:spPr>
          <a:xfrm>
            <a:off x="358489" y="2386221"/>
            <a:ext cx="2494161" cy="236240"/>
          </a:xfrm>
          <a:prstGeom prst="roundRect">
            <a:avLst>
              <a:gd name="adj" fmla="val 33606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ECA16E82-9604-5DC0-571A-2830AD07B9AD}"/>
              </a:ext>
            </a:extLst>
          </p:cNvPr>
          <p:cNvSpPr/>
          <p:nvPr/>
        </p:nvSpPr>
        <p:spPr>
          <a:xfrm>
            <a:off x="3271551" y="2386221"/>
            <a:ext cx="552450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90%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C9978877-D178-92AF-EDA2-B17BA753BAFF}"/>
              </a:ext>
            </a:extLst>
          </p:cNvPr>
          <p:cNvSpPr/>
          <p:nvPr/>
        </p:nvSpPr>
        <p:spPr>
          <a:xfrm>
            <a:off x="358489" y="2858602"/>
            <a:ext cx="300255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Control de presión arterial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13A66C8B-6410-8009-09B2-8086A05C1F95}"/>
              </a:ext>
            </a:extLst>
          </p:cNvPr>
          <p:cNvSpPr/>
          <p:nvPr/>
        </p:nvSpPr>
        <p:spPr>
          <a:xfrm>
            <a:off x="358489" y="3267283"/>
            <a:ext cx="3465513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Optimizar presión arterial (&lt;130/80 mmHg en la mayoría de pacientes con CRMS)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1" name="Shape 6">
            <a:extLst>
              <a:ext uri="{FF2B5EF4-FFF2-40B4-BE49-F238E27FC236}">
                <a16:creationId xmlns:a16="http://schemas.microsoft.com/office/drawing/2014/main" id="{2A79FF33-D5AA-C4FC-CF59-7FB6B51181DB}"/>
              </a:ext>
            </a:extLst>
          </p:cNvPr>
          <p:cNvSpPr/>
          <p:nvPr/>
        </p:nvSpPr>
        <p:spPr>
          <a:xfrm>
            <a:off x="4282491" y="2386221"/>
            <a:ext cx="2791123" cy="236240"/>
          </a:xfrm>
          <a:prstGeom prst="roundRect">
            <a:avLst>
              <a:gd name="adj" fmla="val 33606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12" name="Shape 7">
            <a:extLst>
              <a:ext uri="{FF2B5EF4-FFF2-40B4-BE49-F238E27FC236}">
                <a16:creationId xmlns:a16="http://schemas.microsoft.com/office/drawing/2014/main" id="{4DFA17D8-C963-05F7-4450-627BBF8CA7E0}"/>
              </a:ext>
            </a:extLst>
          </p:cNvPr>
          <p:cNvSpPr/>
          <p:nvPr/>
        </p:nvSpPr>
        <p:spPr>
          <a:xfrm>
            <a:off x="4282491" y="2386221"/>
            <a:ext cx="1953717" cy="236240"/>
          </a:xfrm>
          <a:prstGeom prst="roundRect">
            <a:avLst>
              <a:gd name="adj" fmla="val 33606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C1B95E48-DA2E-1F35-9A49-B015231365DD}"/>
              </a:ext>
            </a:extLst>
          </p:cNvPr>
          <p:cNvSpPr/>
          <p:nvPr/>
        </p:nvSpPr>
        <p:spPr>
          <a:xfrm>
            <a:off x="7215298" y="2386221"/>
            <a:ext cx="532706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70%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D1818E90-1149-4A7F-AA59-7B7846D8B042}"/>
              </a:ext>
            </a:extLst>
          </p:cNvPr>
          <p:cNvSpPr/>
          <p:nvPr/>
        </p:nvSpPr>
        <p:spPr>
          <a:xfrm>
            <a:off x="4282491" y="2858602"/>
            <a:ext cx="264705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Manejo de dislipidemia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F3725171-AD1C-7CFE-0418-A1E8DA55C53B}"/>
              </a:ext>
            </a:extLst>
          </p:cNvPr>
          <p:cNvSpPr/>
          <p:nvPr/>
        </p:nvSpPr>
        <p:spPr>
          <a:xfrm>
            <a:off x="4282491" y="3267283"/>
            <a:ext cx="3465513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Manejo agresivo de dislipidemia (LDL objetivo &lt;55 mg/dL en muy alto riesgo)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6" name="Shape 11">
            <a:extLst>
              <a:ext uri="{FF2B5EF4-FFF2-40B4-BE49-F238E27FC236}">
                <a16:creationId xmlns:a16="http://schemas.microsoft.com/office/drawing/2014/main" id="{D2E82474-B6D6-BC8F-BAD8-1839DDCE3922}"/>
              </a:ext>
            </a:extLst>
          </p:cNvPr>
          <p:cNvSpPr/>
          <p:nvPr/>
        </p:nvSpPr>
        <p:spPr>
          <a:xfrm>
            <a:off x="8206493" y="2386221"/>
            <a:ext cx="2783682" cy="236240"/>
          </a:xfrm>
          <a:prstGeom prst="roundRect">
            <a:avLst>
              <a:gd name="adj" fmla="val 33606"/>
            </a:avLst>
          </a:prstGeom>
          <a:solidFill>
            <a:srgbClr val="F0DBDB"/>
          </a:solidFill>
          <a:ln w="7620">
            <a:solidFill>
              <a:srgbClr val="D6C1C1"/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ACB9DD9E-7A84-0AF0-D0A1-B979B744AA71}"/>
              </a:ext>
            </a:extLst>
          </p:cNvPr>
          <p:cNvSpPr/>
          <p:nvPr/>
        </p:nvSpPr>
        <p:spPr>
          <a:xfrm>
            <a:off x="8206493" y="2386221"/>
            <a:ext cx="1809353" cy="236240"/>
          </a:xfrm>
          <a:prstGeom prst="roundRect">
            <a:avLst>
              <a:gd name="adj" fmla="val 33606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18" name="Text 13">
            <a:extLst>
              <a:ext uri="{FF2B5EF4-FFF2-40B4-BE49-F238E27FC236}">
                <a16:creationId xmlns:a16="http://schemas.microsoft.com/office/drawing/2014/main" id="{E26E93BE-1FEF-0764-8A67-A998F7776404}"/>
              </a:ext>
            </a:extLst>
          </p:cNvPr>
          <p:cNvSpPr/>
          <p:nvPr/>
        </p:nvSpPr>
        <p:spPr>
          <a:xfrm>
            <a:off x="11131859" y="2386221"/>
            <a:ext cx="540147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65%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9" name="Text 14">
            <a:extLst>
              <a:ext uri="{FF2B5EF4-FFF2-40B4-BE49-F238E27FC236}">
                <a16:creationId xmlns:a16="http://schemas.microsoft.com/office/drawing/2014/main" id="{A997E8FB-C74E-3F5C-CE25-944E22309457}"/>
              </a:ext>
            </a:extLst>
          </p:cNvPr>
          <p:cNvSpPr/>
          <p:nvPr/>
        </p:nvSpPr>
        <p:spPr>
          <a:xfrm>
            <a:off x="8206493" y="285860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Control glucémico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0" name="Text 15">
            <a:extLst>
              <a:ext uri="{FF2B5EF4-FFF2-40B4-BE49-F238E27FC236}">
                <a16:creationId xmlns:a16="http://schemas.microsoft.com/office/drawing/2014/main" id="{32A9F339-5CF0-6817-65D9-6E1195A01C9D}"/>
              </a:ext>
            </a:extLst>
          </p:cNvPr>
          <p:cNvSpPr/>
          <p:nvPr/>
        </p:nvSpPr>
        <p:spPr>
          <a:xfrm>
            <a:off x="8206493" y="3267283"/>
            <a:ext cx="3465513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Control glucémico individualizado, evitando hipoglucemias y variabilidad glucémica excesiva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5D40BA7-4276-AB7D-A0AC-E3DD9E42BB57}"/>
              </a:ext>
            </a:extLst>
          </p:cNvPr>
          <p:cNvSpPr txBox="1"/>
          <p:nvPr/>
        </p:nvSpPr>
        <p:spPr>
          <a:xfrm>
            <a:off x="1320994" y="5104015"/>
            <a:ext cx="107284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Godoy-Matos AF,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Valério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CM, Júnior WSS, de Araujo-Neto JM,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Sposito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AC,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Suassuna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JHR. CARDIAL-MS (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CArdio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-Renal-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DIAbetes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Liver-Metabolic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Syndrome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): a new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proposition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integrated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multisystem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Jun 16;17(1):218.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10.1186/s13098-025-01796-4. PMID: 40524210; PMCID: PMC12168269.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392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5B3F1-0683-1167-D31F-2D0B3C49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61A3F60-D2EF-68FE-D094-F3D02958A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9" y="5896883"/>
            <a:ext cx="2877848" cy="68895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91E12C4C-A840-B1BB-82AA-C7CE2F56D404}"/>
              </a:ext>
            </a:extLst>
          </p:cNvPr>
          <p:cNvSpPr/>
          <p:nvPr/>
        </p:nvSpPr>
        <p:spPr>
          <a:xfrm>
            <a:off x="568524" y="287933"/>
            <a:ext cx="10236994" cy="40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67"/>
              </a:lnSpc>
            </a:pPr>
            <a:r>
              <a:rPr lang="en-US" sz="2667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Tratamiento farmacológico con impacto multiorgánico: GLP-1 RA</a:t>
            </a:r>
            <a:endParaRPr lang="en-US" sz="2667" dirty="0">
              <a:latin typeface="Aptos" panose="020B0004020202020204" pitchFamily="34" charset="0"/>
            </a:endParaRPr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172183D2-DCA1-DFF9-C898-085BCE9C8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887" y="2366861"/>
            <a:ext cx="8596908" cy="3934519"/>
          </a:xfrm>
          <a:prstGeom prst="rect">
            <a:avLst/>
          </a:prstGeom>
        </p:spPr>
      </p:pic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59FF5FE9-B3B8-E45D-932D-81B58A56D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5035" y="3349205"/>
            <a:ext cx="552741" cy="552742"/>
          </a:xfrm>
          <a:prstGeom prst="rect">
            <a:avLst/>
          </a:prstGeom>
        </p:spPr>
      </p:pic>
      <p:sp>
        <p:nvSpPr>
          <p:cNvPr id="22" name="Text 1">
            <a:extLst>
              <a:ext uri="{FF2B5EF4-FFF2-40B4-BE49-F238E27FC236}">
                <a16:creationId xmlns:a16="http://schemas.microsoft.com/office/drawing/2014/main" id="{0E351CB4-B3D3-24DE-1C76-E280DF0B5B1A}"/>
              </a:ext>
            </a:extLst>
          </p:cNvPr>
          <p:cNvSpPr/>
          <p:nvPr/>
        </p:nvSpPr>
        <p:spPr>
          <a:xfrm>
            <a:off x="10082577" y="5211597"/>
            <a:ext cx="1614005" cy="621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375"/>
              </a:lnSpc>
            </a:pPr>
            <a:r>
              <a:rPr lang="en-US" sz="1667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Protección renal</a:t>
            </a:r>
            <a:endParaRPr lang="en-US" sz="1667" dirty="0">
              <a:latin typeface="Aptos" panose="020B0004020202020204" pitchFamily="34" charset="0"/>
            </a:endParaRPr>
          </a:p>
        </p:txBody>
      </p:sp>
      <p:pic>
        <p:nvPicPr>
          <p:cNvPr id="23" name="Image 2" descr="preencoded.png">
            <a:extLst>
              <a:ext uri="{FF2B5EF4-FFF2-40B4-BE49-F238E27FC236}">
                <a16:creationId xmlns:a16="http://schemas.microsoft.com/office/drawing/2014/main" id="{0490B9E7-2391-A02E-A716-FFCCCDCA5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1484" y="3350240"/>
            <a:ext cx="552742" cy="552742"/>
          </a:xfrm>
          <a:prstGeom prst="rect">
            <a:avLst/>
          </a:prstGeom>
        </p:spPr>
      </p:pic>
      <p:sp>
        <p:nvSpPr>
          <p:cNvPr id="24" name="Text 2">
            <a:extLst>
              <a:ext uri="{FF2B5EF4-FFF2-40B4-BE49-F238E27FC236}">
                <a16:creationId xmlns:a16="http://schemas.microsoft.com/office/drawing/2014/main" id="{7CD5A440-AA13-E82C-F0A6-48DBC8EE645D}"/>
              </a:ext>
            </a:extLst>
          </p:cNvPr>
          <p:cNvSpPr/>
          <p:nvPr/>
        </p:nvSpPr>
        <p:spPr>
          <a:xfrm>
            <a:off x="8048490" y="5056138"/>
            <a:ext cx="1614004" cy="932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375"/>
              </a:lnSpc>
            </a:pPr>
            <a:r>
              <a:rPr lang="en-US" sz="1667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Beneficio cardiovascular</a:t>
            </a:r>
            <a:endParaRPr lang="en-US" sz="1667" dirty="0">
              <a:latin typeface="Aptos" panose="020B0004020202020204" pitchFamily="34" charset="0"/>
            </a:endParaRPr>
          </a:p>
        </p:txBody>
      </p:sp>
      <p:pic>
        <p:nvPicPr>
          <p:cNvPr id="25" name="Image 3" descr="preencoded.png">
            <a:extLst>
              <a:ext uri="{FF2B5EF4-FFF2-40B4-BE49-F238E27FC236}">
                <a16:creationId xmlns:a16="http://schemas.microsoft.com/office/drawing/2014/main" id="{9EE17366-CDB0-76E4-8F66-23B402F6B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8452" y="3350240"/>
            <a:ext cx="552741" cy="552742"/>
          </a:xfrm>
          <a:prstGeom prst="rect">
            <a:avLst/>
          </a:prstGeom>
        </p:spPr>
      </p:pic>
      <p:sp>
        <p:nvSpPr>
          <p:cNvPr id="27" name="Text 3">
            <a:extLst>
              <a:ext uri="{FF2B5EF4-FFF2-40B4-BE49-F238E27FC236}">
                <a16:creationId xmlns:a16="http://schemas.microsoft.com/office/drawing/2014/main" id="{679D9C1F-3EB7-DAA7-2CED-AFF3DDC58416}"/>
              </a:ext>
            </a:extLst>
          </p:cNvPr>
          <p:cNvSpPr/>
          <p:nvPr/>
        </p:nvSpPr>
        <p:spPr>
          <a:xfrm>
            <a:off x="6025457" y="5211597"/>
            <a:ext cx="1614004" cy="621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375"/>
              </a:lnSpc>
            </a:pPr>
            <a:r>
              <a:rPr lang="en-US" sz="1667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Pérdida de peso</a:t>
            </a:r>
            <a:endParaRPr lang="en-US" sz="1667" dirty="0">
              <a:latin typeface="Aptos" panose="020B0004020202020204" pitchFamily="34" charset="0"/>
            </a:endParaRPr>
          </a:p>
        </p:txBody>
      </p:sp>
      <p:pic>
        <p:nvPicPr>
          <p:cNvPr id="28" name="Image 4" descr="preencoded.png">
            <a:extLst>
              <a:ext uri="{FF2B5EF4-FFF2-40B4-BE49-F238E27FC236}">
                <a16:creationId xmlns:a16="http://schemas.microsoft.com/office/drawing/2014/main" id="{F4D9641A-EE41-A5F3-A479-B523E61DCE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4365" y="3350240"/>
            <a:ext cx="552741" cy="552742"/>
          </a:xfrm>
          <a:prstGeom prst="rect">
            <a:avLst/>
          </a:prstGeom>
        </p:spPr>
      </p:pic>
      <p:sp>
        <p:nvSpPr>
          <p:cNvPr id="29" name="Text 4">
            <a:extLst>
              <a:ext uri="{FF2B5EF4-FFF2-40B4-BE49-F238E27FC236}">
                <a16:creationId xmlns:a16="http://schemas.microsoft.com/office/drawing/2014/main" id="{55DE7177-545D-B313-D632-F12BBDEE6CCD}"/>
              </a:ext>
            </a:extLst>
          </p:cNvPr>
          <p:cNvSpPr/>
          <p:nvPr/>
        </p:nvSpPr>
        <p:spPr>
          <a:xfrm>
            <a:off x="3958205" y="5056138"/>
            <a:ext cx="1614005" cy="932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375"/>
              </a:lnSpc>
            </a:pPr>
            <a:r>
              <a:rPr lang="en-US" sz="1667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Reducción de grasa hepática</a:t>
            </a:r>
            <a:endParaRPr lang="en-US" sz="1667" dirty="0">
              <a:latin typeface="Aptos" panose="020B0004020202020204" pitchFamily="34" charset="0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C572285E-6133-07DF-46B5-5F490A31D2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11" y="1076796"/>
            <a:ext cx="3215136" cy="2889653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F4B92A53-7160-EC0D-E7B7-8C21AF0FEB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75" y="3921532"/>
            <a:ext cx="3207198" cy="2889653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CDF8F583-5721-0772-10CE-3F6FAB64A8E9}"/>
              </a:ext>
            </a:extLst>
          </p:cNvPr>
          <p:cNvSpPr txBox="1"/>
          <p:nvPr/>
        </p:nvSpPr>
        <p:spPr>
          <a:xfrm>
            <a:off x="10365960" y="1214059"/>
            <a:ext cx="1730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Sanyal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Newsome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PN,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Kliers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Østergaard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LH, Long MT,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Kjær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MS, Cali AMG,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Bugianesi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E,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Rinella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ME,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Roden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Ratziu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V; ESSENCE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Study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Group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Phase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3 Trial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Semaglutide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in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Steatohepatitis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N Engl J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Jun 5;392(21):2089-2099.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10.1056/NEJMoa2413258.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2025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Apr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30. PMID: 40305708.</a:t>
            </a:r>
            <a:endParaRPr lang="es-CO" sz="600" dirty="0">
              <a:latin typeface="Aptos" panose="020B0004020202020204" pitchFamily="34" charset="0"/>
            </a:endParaRPr>
          </a:p>
        </p:txBody>
      </p:sp>
      <p:sp>
        <p:nvSpPr>
          <p:cNvPr id="33" name="Text 4">
            <a:extLst>
              <a:ext uri="{FF2B5EF4-FFF2-40B4-BE49-F238E27FC236}">
                <a16:creationId xmlns:a16="http://schemas.microsoft.com/office/drawing/2014/main" id="{E680BC47-502F-60A2-0ACE-2517E882101D}"/>
              </a:ext>
            </a:extLst>
          </p:cNvPr>
          <p:cNvSpPr/>
          <p:nvPr/>
        </p:nvSpPr>
        <p:spPr>
          <a:xfrm>
            <a:off x="4220308" y="977680"/>
            <a:ext cx="118000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ESSENCE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34" name="Text 5">
            <a:extLst>
              <a:ext uri="{FF2B5EF4-FFF2-40B4-BE49-F238E27FC236}">
                <a16:creationId xmlns:a16="http://schemas.microsoft.com/office/drawing/2014/main" id="{A8BED699-E497-7294-04D4-B09F0543150E}"/>
              </a:ext>
            </a:extLst>
          </p:cNvPr>
          <p:cNvSpPr/>
          <p:nvPr/>
        </p:nvSpPr>
        <p:spPr>
          <a:xfrm>
            <a:off x="3998057" y="1433987"/>
            <a:ext cx="5656758" cy="992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buFont typeface="Arial" panose="020B0604020202020204" pitchFamily="34" charset="0"/>
              <a:buChar char="•"/>
            </a:pPr>
            <a:r>
              <a:rPr lang="en-CO" sz="1500" dirty="0">
                <a:latin typeface="Aptos" panose="020B0004020202020204" pitchFamily="34" charset="0"/>
              </a:rPr>
              <a:t>800 adultos con MASH F2-F3 confirmado por biopsia.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CO" sz="1500" dirty="0">
                <a:latin typeface="Aptos" panose="020B0004020202020204" pitchFamily="34" charset="0"/>
              </a:rPr>
              <a:t>Evaluación de resolución de esteatosis o reversión de fibrosis.</a:t>
            </a:r>
            <a:endParaRPr lang="es-CO" sz="1500" dirty="0">
              <a:latin typeface="Aptos" panose="020B0004020202020204" pitchFamily="34" charset="0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s-CO" sz="1500" dirty="0">
                <a:latin typeface="Aptos" panose="020B0004020202020204" pitchFamily="34" charset="0"/>
              </a:rPr>
              <a:t>Diabetes: 55,6%. IMC 34,6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s-CO" sz="1500" dirty="0">
                <a:latin typeface="Aptos" panose="020B0004020202020204" pitchFamily="34" charset="0"/>
              </a:rPr>
              <a:t>Seguimiento: 72 semanas</a:t>
            </a:r>
            <a:endParaRPr lang="en-CO" sz="15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9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 animBg="1"/>
      <p:bldP spid="2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0E066-B64A-DF54-7544-20BA283A5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4BB4A61-E532-04F6-3C93-2D0C9348F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50" y="5896883"/>
            <a:ext cx="2877848" cy="68895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1FAB1E35-AC32-25E9-6F64-B5E48BBB09B0}"/>
              </a:ext>
            </a:extLst>
          </p:cNvPr>
          <p:cNvSpPr/>
          <p:nvPr/>
        </p:nvSpPr>
        <p:spPr>
          <a:xfrm>
            <a:off x="568524" y="584046"/>
            <a:ext cx="10236994" cy="40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67"/>
              </a:lnSpc>
            </a:pPr>
            <a:r>
              <a:rPr lang="en-US" sz="2667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Tratamiento</a:t>
            </a:r>
            <a:r>
              <a:rPr lang="en-US" sz="2667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667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farmacológico</a:t>
            </a:r>
            <a:r>
              <a:rPr lang="en-US" sz="2667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: GIP/ GLP-1 AR</a:t>
            </a:r>
            <a:endParaRPr lang="en-US" sz="2667" dirty="0">
              <a:latin typeface="Aptos" panose="020B00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6CBDBD9-AA27-0CD6-B298-F4AB09B39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836" y="1526415"/>
            <a:ext cx="7636941" cy="3953427"/>
          </a:xfrm>
          <a:prstGeom prst="rect">
            <a:avLst/>
          </a:prstGeom>
        </p:spPr>
      </p:pic>
      <p:sp>
        <p:nvSpPr>
          <p:cNvPr id="7" name="Text 4">
            <a:extLst>
              <a:ext uri="{FF2B5EF4-FFF2-40B4-BE49-F238E27FC236}">
                <a16:creationId xmlns:a16="http://schemas.microsoft.com/office/drawing/2014/main" id="{4ADC6020-8115-B1DC-68ED-5603820B83FA}"/>
              </a:ext>
            </a:extLst>
          </p:cNvPr>
          <p:cNvSpPr/>
          <p:nvPr/>
        </p:nvSpPr>
        <p:spPr>
          <a:xfrm>
            <a:off x="784731" y="1827383"/>
            <a:ext cx="118000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SYNERGY-NASH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2" name="Text 5">
            <a:extLst>
              <a:ext uri="{FF2B5EF4-FFF2-40B4-BE49-F238E27FC236}">
                <a16:creationId xmlns:a16="http://schemas.microsoft.com/office/drawing/2014/main" id="{F4B98679-F5D1-8448-33B9-784FAA7A95B6}"/>
              </a:ext>
            </a:extLst>
          </p:cNvPr>
          <p:cNvSpPr/>
          <p:nvPr/>
        </p:nvSpPr>
        <p:spPr>
          <a:xfrm>
            <a:off x="370840" y="2601190"/>
            <a:ext cx="3053258" cy="1969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buFont typeface="Arial" panose="020B0604020202020204" pitchFamily="34" charset="0"/>
              <a:buChar char="•"/>
            </a:pPr>
            <a:r>
              <a:rPr lang="es-CO" sz="1667" dirty="0">
                <a:latin typeface="Aptos" panose="020B0004020202020204" pitchFamily="34" charset="0"/>
              </a:rPr>
              <a:t>19</a:t>
            </a:r>
            <a:r>
              <a:rPr lang="en-CO" sz="1667" dirty="0">
                <a:latin typeface="Aptos" panose="020B0004020202020204" pitchFamily="34" charset="0"/>
              </a:rPr>
              <a:t>0 adultos con MASH F2-F3 confirmado por biopsia.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CO" sz="1667" dirty="0">
                <a:latin typeface="Aptos" panose="020B0004020202020204" pitchFamily="34" charset="0"/>
              </a:rPr>
              <a:t>Evaluación de resolución de esteatosis o reversión de fibrosis.</a:t>
            </a:r>
            <a:endParaRPr lang="es-CO" sz="1667" dirty="0">
              <a:latin typeface="Aptos" panose="020B0004020202020204" pitchFamily="34" charset="0"/>
            </a:endParaRP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s-CO" sz="1667" dirty="0">
                <a:latin typeface="Aptos" panose="020B0004020202020204" pitchFamily="34" charset="0"/>
              </a:rPr>
              <a:t>Diabetes: 58%. IMC 36,1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s-CO" sz="1667" dirty="0">
                <a:latin typeface="Aptos" panose="020B0004020202020204" pitchFamily="34" charset="0"/>
              </a:rPr>
              <a:t>Seguimiento: 52 semanas</a:t>
            </a:r>
            <a:endParaRPr lang="en-CO" sz="1667" dirty="0">
              <a:latin typeface="Aptos" panose="020B00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DE7316B-2153-2D9B-C848-8423C53EA034}"/>
              </a:ext>
            </a:extLst>
          </p:cNvPr>
          <p:cNvSpPr txBox="1"/>
          <p:nvPr/>
        </p:nvSpPr>
        <p:spPr>
          <a:xfrm>
            <a:off x="568524" y="4781752"/>
            <a:ext cx="2685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Loomba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R, Hartman ML,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Lawitz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EJ,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Vuppalanchi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Boursier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Bugianesi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E,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Yoneda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Behling C, Cummings OW, Tang Y,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Brouwers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Robins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Nikooie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Bunck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MC,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Haupt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Sanyal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AJ; SYNERGY-NASH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Investigators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Tirzepatide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Steatohepatitis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with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Fibrosis. N Engl J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2024 Jul 25;391(4):299-310.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10.1056/NEJMoa2401943.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2024 Jun 8. PMID: 38856224.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60CE69-16CF-C455-8AAC-C5CDC5133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0A4C3F4-943A-19F2-9476-D2E047BBA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50" y="5896883"/>
            <a:ext cx="2877848" cy="688951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58D30157-F1C0-3194-4A83-443C4F51E1E8}"/>
              </a:ext>
            </a:extLst>
          </p:cNvPr>
          <p:cNvSpPr/>
          <p:nvPr/>
        </p:nvSpPr>
        <p:spPr>
          <a:xfrm>
            <a:off x="575176" y="302922"/>
            <a:ext cx="10869018" cy="5458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Tratamiento farmacológico con impacto multiorgánico: iSGLT2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79E01AC3-B5A7-E408-0A3C-C56193E26E90}"/>
              </a:ext>
            </a:extLst>
          </p:cNvPr>
          <p:cNvSpPr/>
          <p:nvPr/>
        </p:nvSpPr>
        <p:spPr>
          <a:xfrm>
            <a:off x="661492" y="4396159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Potente efecto nefroprotector (↓ riesgo de ERC terminal, ↓ hospitalización por IC)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CEC2F068-5836-CD40-3EFB-51E9634B09A7}"/>
              </a:ext>
            </a:extLst>
          </p:cNvPr>
          <p:cNvSpPr/>
          <p:nvPr/>
        </p:nvSpPr>
        <p:spPr>
          <a:xfrm>
            <a:off x="661492" y="4764657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Beneficios en pacientes con IC con y sin DM2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CB7DCC-16DA-EDF0-66E0-C9B3B158F820}"/>
              </a:ext>
            </a:extLst>
          </p:cNvPr>
          <p:cNvSpPr txBox="1"/>
          <p:nvPr/>
        </p:nvSpPr>
        <p:spPr>
          <a:xfrm>
            <a:off x="1163935" y="5258869"/>
            <a:ext cx="105359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Lin J, Huang Y,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Xu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B,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Gu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X, Huang 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Sun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J, Jia L, He J, Huang C, Wei X, Chen J, Chen X, Zhou J, Wu L, Zhang P, Zhu Y, Xia H,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Wen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G, Liu Y, Liu S, Zeng Y, Zhou L, Jia H, He H,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Xue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Y, Wu F, Zhang H.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Effect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dapagliflozin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steatohepatitis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multicentre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double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blind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randomised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, placebo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controlled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trial. BMJ. 2025 Jun 4;389:e083735.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10.1136/bmj-2024-083735. PMID: 40467095; PMCID: PMC12135075.</a:t>
            </a:r>
            <a:endParaRPr lang="es-CO" sz="600" dirty="0">
              <a:latin typeface="Aptos" panose="020B0004020202020204" pitchFamily="34" charset="0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0A23DDD3-1932-49C4-7A08-DB55D23E7E49}"/>
              </a:ext>
            </a:extLst>
          </p:cNvPr>
          <p:cNvSpPr/>
          <p:nvPr/>
        </p:nvSpPr>
        <p:spPr>
          <a:xfrm>
            <a:off x="455117" y="1154845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67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154 </a:t>
            </a:r>
            <a:r>
              <a:rPr lang="en-US" sz="1667" dirty="0" err="1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pacientes</a:t>
            </a:r>
            <a:r>
              <a:rPr lang="en-US" sz="1667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. 48 Semanas. de </a:t>
            </a:r>
            <a:r>
              <a:rPr lang="en-US" sz="1667" dirty="0" err="1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tratamiento</a:t>
            </a:r>
            <a:r>
              <a:rPr lang="en-US" sz="1667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. 36% diabetes mellitus 2. IMC 29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AF65D86A-C9CC-4C7A-609C-6684AB71B14F}"/>
              </a:ext>
            </a:extLst>
          </p:cNvPr>
          <p:cNvSpPr/>
          <p:nvPr/>
        </p:nvSpPr>
        <p:spPr>
          <a:xfrm>
            <a:off x="455117" y="1805269"/>
            <a:ext cx="3485158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291"/>
              </a:lnSpc>
            </a:pPr>
            <a:r>
              <a:rPr lang="en-US" sz="5000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53%</a:t>
            </a:r>
            <a:endParaRPr lang="en-US" sz="5000" dirty="0">
              <a:latin typeface="Aptos" panose="020B0004020202020204" pitchFamily="34" charset="0"/>
            </a:endParaRP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BA7C4C8D-6E3E-6050-0B3C-C00DF23F9FDD}"/>
              </a:ext>
            </a:extLst>
          </p:cNvPr>
          <p:cNvSpPr/>
          <p:nvPr/>
        </p:nvSpPr>
        <p:spPr>
          <a:xfrm>
            <a:off x="1163935" y="2557744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Mejoría de MASH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B206DECB-5CDF-847B-EDEA-BE9D05DB5D3A}"/>
              </a:ext>
            </a:extLst>
          </p:cNvPr>
          <p:cNvSpPr/>
          <p:nvPr/>
        </p:nvSpPr>
        <p:spPr>
          <a:xfrm>
            <a:off x="455117" y="2915427"/>
            <a:ext cx="3485158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83"/>
              </a:lnSpc>
            </a:pPr>
            <a:r>
              <a:rPr lang="en-US" sz="1500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Participantes con mejoría de MASH sin empeoramiento de fibrosis en el grupo dapagliflozin, frente al 30% en el grupo placebo (riesgo relativo 1.73)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F09C6DBD-110A-7B74-65F9-3B7694FA751F}"/>
              </a:ext>
            </a:extLst>
          </p:cNvPr>
          <p:cNvSpPr/>
          <p:nvPr/>
        </p:nvSpPr>
        <p:spPr>
          <a:xfrm>
            <a:off x="4353322" y="1805269"/>
            <a:ext cx="3485257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291"/>
              </a:lnSpc>
            </a:pPr>
            <a:r>
              <a:rPr lang="en-US" sz="5000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23%</a:t>
            </a:r>
            <a:endParaRPr lang="en-US" sz="5000" dirty="0">
              <a:latin typeface="Aptos" panose="020B0004020202020204" pitchFamily="34" charset="0"/>
            </a:endParaRP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374FEB4A-3B98-5A35-CF3D-8FCDC3C6F1FB}"/>
              </a:ext>
            </a:extLst>
          </p:cNvPr>
          <p:cNvSpPr/>
          <p:nvPr/>
        </p:nvSpPr>
        <p:spPr>
          <a:xfrm>
            <a:off x="5062240" y="2557744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Resolución de MASH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1500429E-23F4-F943-B78B-B7429F0A6405}"/>
              </a:ext>
            </a:extLst>
          </p:cNvPr>
          <p:cNvSpPr/>
          <p:nvPr/>
        </p:nvSpPr>
        <p:spPr>
          <a:xfrm>
            <a:off x="4353322" y="2915427"/>
            <a:ext cx="3485257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83"/>
              </a:lnSpc>
            </a:pPr>
            <a:r>
              <a:rPr lang="en-US" sz="1500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Participantes con resolución de MASH sin empeoramiento de fibrosis en el grupo dapagliflozin, frente al 8% en el grupo placebo (riesgo relativo 2.91)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E41FDC71-267E-7FAD-DDF5-36B85E869446}"/>
              </a:ext>
            </a:extLst>
          </p:cNvPr>
          <p:cNvSpPr/>
          <p:nvPr/>
        </p:nvSpPr>
        <p:spPr>
          <a:xfrm>
            <a:off x="8124627" y="1805269"/>
            <a:ext cx="3485257" cy="54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291"/>
              </a:lnSpc>
            </a:pPr>
            <a:r>
              <a:rPr lang="en-US" sz="5000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45%</a:t>
            </a:r>
            <a:endParaRPr lang="en-US" sz="5000" dirty="0">
              <a:latin typeface="Aptos" panose="020B0004020202020204" pitchFamily="34" charset="0"/>
            </a:endParaRPr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B17D39D1-D76F-3AAA-4829-32CED4EFB9C9}"/>
              </a:ext>
            </a:extLst>
          </p:cNvPr>
          <p:cNvSpPr/>
          <p:nvPr/>
        </p:nvSpPr>
        <p:spPr>
          <a:xfrm>
            <a:off x="8833545" y="2557744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2000" dirty="0">
                <a:solidFill>
                  <a:srgbClr val="55575A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Mejoría de Fibrosis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6D6841CD-5762-0EEE-6D4C-25B3D659FB1A}"/>
              </a:ext>
            </a:extLst>
          </p:cNvPr>
          <p:cNvSpPr/>
          <p:nvPr/>
        </p:nvSpPr>
        <p:spPr>
          <a:xfrm>
            <a:off x="8124627" y="2915427"/>
            <a:ext cx="3485257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83"/>
              </a:lnSpc>
            </a:pPr>
            <a:r>
              <a:rPr lang="en-US" sz="1500" dirty="0">
                <a:solidFill>
                  <a:srgbClr val="55575A"/>
                </a:solidFill>
                <a:latin typeface="Aptos" panose="020B0004020202020204" pitchFamily="34" charset="0"/>
                <a:ea typeface="Manrope" pitchFamily="34" charset="-122"/>
                <a:cs typeface="Manrope" pitchFamily="34" charset="-120"/>
              </a:rPr>
              <a:t>Participantes con mejoría de fibrosis sin empeoramiento de MASH en el grupo dapagliflozin, frente al 20% en el grupo placebo (riesgo relativo 2.25)</a:t>
            </a:r>
            <a:endParaRPr lang="en-US" sz="15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1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A85FDA-EFBC-5E58-9553-7E474374C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4C5A577-EC5C-DF95-E929-6C90DA0D3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50" y="5896883"/>
            <a:ext cx="2877848" cy="68895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9E55F637-AFCA-5F54-C9A5-D62E68587F0E}"/>
              </a:ext>
            </a:extLst>
          </p:cNvPr>
          <p:cNvSpPr/>
          <p:nvPr/>
        </p:nvSpPr>
        <p:spPr>
          <a:xfrm>
            <a:off x="661492" y="470779"/>
            <a:ext cx="6966545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Otras terapias con impacto en MASLD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D7075500-989D-BFBE-138A-FC9262880007}"/>
              </a:ext>
            </a:extLst>
          </p:cNvPr>
          <p:cNvSpPr/>
          <p:nvPr/>
        </p:nvSpPr>
        <p:spPr>
          <a:xfrm>
            <a:off x="177106" y="1740482"/>
            <a:ext cx="425153" cy="491332"/>
          </a:xfrm>
          <a:prstGeom prst="roundRect">
            <a:avLst>
              <a:gd name="adj" fmla="val 10754"/>
            </a:avLst>
          </a:prstGeom>
          <a:solidFill>
            <a:srgbClr val="DFDFE0"/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4070316C-0787-D06F-18F8-837F26A43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92" y="1749908"/>
            <a:ext cx="472480" cy="472480"/>
          </a:xfrm>
          <a:prstGeom prst="rect">
            <a:avLst/>
          </a:prstGeom>
        </p:spPr>
      </p:pic>
      <p:sp>
        <p:nvSpPr>
          <p:cNvPr id="19" name="Text 2">
            <a:extLst>
              <a:ext uri="{FF2B5EF4-FFF2-40B4-BE49-F238E27FC236}">
                <a16:creationId xmlns:a16="http://schemas.microsoft.com/office/drawing/2014/main" id="{495FB14B-6F30-8FF8-6161-69298DA17C46}"/>
              </a:ext>
            </a:extLst>
          </p:cNvPr>
          <p:cNvSpPr/>
          <p:nvPr/>
        </p:nvSpPr>
        <p:spPr>
          <a:xfrm>
            <a:off x="862211" y="186212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Resmetirom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0" name="Text 3">
            <a:extLst>
              <a:ext uri="{FF2B5EF4-FFF2-40B4-BE49-F238E27FC236}">
                <a16:creationId xmlns:a16="http://schemas.microsoft.com/office/drawing/2014/main" id="{1F5C5DE1-A643-BE00-4804-5DC4022820D1}"/>
              </a:ext>
            </a:extLst>
          </p:cNvPr>
          <p:cNvSpPr/>
          <p:nvPr/>
        </p:nvSpPr>
        <p:spPr>
          <a:xfrm>
            <a:off x="862211" y="2270806"/>
            <a:ext cx="2756793" cy="2419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Agonista selectivo β del receptor tiroideo. Mejora histología hepática (fibrosis y esteatohepatitis) en fases 2–3. En evaluación para reducción de riesgo cardiovascular indirecto vía mejora metabólica.</a:t>
            </a:r>
            <a:endParaRPr lang="en-US" sz="1500" dirty="0">
              <a:latin typeface="Aptos" panose="020B0004020202020204" pitchFamily="34" charset="0"/>
            </a:endParaRPr>
          </a:p>
        </p:txBody>
      </p:sp>
      <p:pic>
        <p:nvPicPr>
          <p:cNvPr id="21" name="Image 1" descr="preencoded.png">
            <a:extLst>
              <a:ext uri="{FF2B5EF4-FFF2-40B4-BE49-F238E27FC236}">
                <a16:creationId xmlns:a16="http://schemas.microsoft.com/office/drawing/2014/main" id="{47242F54-4497-DB4E-192F-C86C86C0C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878" y="1797533"/>
            <a:ext cx="472480" cy="472480"/>
          </a:xfrm>
          <a:prstGeom prst="rect">
            <a:avLst/>
          </a:prstGeom>
        </p:spPr>
      </p:pic>
      <p:sp>
        <p:nvSpPr>
          <p:cNvPr id="22" name="Text 4">
            <a:extLst>
              <a:ext uri="{FF2B5EF4-FFF2-40B4-BE49-F238E27FC236}">
                <a16:creationId xmlns:a16="http://schemas.microsoft.com/office/drawing/2014/main" id="{875531F8-0817-1B43-5CE7-8A9E57FB955A}"/>
              </a:ext>
            </a:extLst>
          </p:cNvPr>
          <p:cNvSpPr/>
          <p:nvPr/>
        </p:nvSpPr>
        <p:spPr>
          <a:xfrm>
            <a:off x="4758598" y="190974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Pioglitazona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27452233-9B33-D871-5C00-7765367B44E5}"/>
              </a:ext>
            </a:extLst>
          </p:cNvPr>
          <p:cNvSpPr/>
          <p:nvPr/>
        </p:nvSpPr>
        <p:spPr>
          <a:xfrm>
            <a:off x="4758598" y="2318431"/>
            <a:ext cx="275679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Eficaz en pacientes con MASH, especialmente en DM2. Efectos secundarios: aumento de peso, retención hídrica (usar con precaución en IC).</a:t>
            </a:r>
            <a:endParaRPr lang="en-US" sz="1500" dirty="0">
              <a:latin typeface="Aptos" panose="020B0004020202020204" pitchFamily="34" charset="0"/>
            </a:endParaRPr>
          </a:p>
        </p:txBody>
      </p:sp>
      <p:pic>
        <p:nvPicPr>
          <p:cNvPr id="24" name="Image 2" descr="preencoded.png">
            <a:extLst>
              <a:ext uri="{FF2B5EF4-FFF2-40B4-BE49-F238E27FC236}">
                <a16:creationId xmlns:a16="http://schemas.microsoft.com/office/drawing/2014/main" id="{F4AA6985-55CD-98A4-3EAC-66C2D39FC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246" y="1829283"/>
            <a:ext cx="472480" cy="472480"/>
          </a:xfrm>
          <a:prstGeom prst="rect">
            <a:avLst/>
          </a:prstGeom>
        </p:spPr>
      </p:pic>
      <p:sp>
        <p:nvSpPr>
          <p:cNvPr id="25" name="Text 6">
            <a:extLst>
              <a:ext uri="{FF2B5EF4-FFF2-40B4-BE49-F238E27FC236}">
                <a16:creationId xmlns:a16="http://schemas.microsoft.com/office/drawing/2014/main" id="{00E16374-D6F3-E5E2-C40A-1E1BCCC216A9}"/>
              </a:ext>
            </a:extLst>
          </p:cNvPr>
          <p:cNvSpPr/>
          <p:nvPr/>
        </p:nvSpPr>
        <p:spPr>
          <a:xfrm>
            <a:off x="8868966" y="1941498"/>
            <a:ext cx="242927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Terapias emergentes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7" name="Text 7">
            <a:extLst>
              <a:ext uri="{FF2B5EF4-FFF2-40B4-BE49-F238E27FC236}">
                <a16:creationId xmlns:a16="http://schemas.microsoft.com/office/drawing/2014/main" id="{487E2647-75FE-8559-3179-2DB931A97B56}"/>
              </a:ext>
            </a:extLst>
          </p:cNvPr>
          <p:cNvSpPr/>
          <p:nvPr/>
        </p:nvSpPr>
        <p:spPr>
          <a:xfrm>
            <a:off x="8868966" y="2350181"/>
            <a:ext cx="2756793" cy="21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Survodutide</a:t>
            </a: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(</a:t>
            </a:r>
            <a:r>
              <a:rPr lang="en-US" sz="1500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agonista</a:t>
            </a: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dual GLP1 y glucagon)</a:t>
            </a:r>
          </a:p>
          <a:p>
            <a:pPr>
              <a:lnSpc>
                <a:spcPts val="2375"/>
              </a:lnSpc>
            </a:pPr>
            <a:r>
              <a:rPr lang="en-US" sz="1500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Retatrutide</a:t>
            </a: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(</a:t>
            </a:r>
            <a:r>
              <a:rPr lang="en-US" sz="1500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agonista</a:t>
            </a: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triple GLP-1 GIP glucagon)</a:t>
            </a:r>
          </a:p>
          <a:p>
            <a:pPr>
              <a:lnSpc>
                <a:spcPts val="2375"/>
              </a:lnSpc>
            </a:pPr>
            <a:r>
              <a:rPr lang="en-US" sz="1500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Lanifibranor</a:t>
            </a: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(</a:t>
            </a:r>
            <a:r>
              <a:rPr lang="en-US" sz="1500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agonista</a:t>
            </a: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pan PPAR)</a:t>
            </a:r>
          </a:p>
          <a:p>
            <a:pPr>
              <a:lnSpc>
                <a:spcPts val="2375"/>
              </a:lnSpc>
            </a:pPr>
            <a:r>
              <a:rPr lang="en-US" sz="1500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Efruxifermin</a:t>
            </a: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(</a:t>
            </a:r>
            <a:r>
              <a:rPr lang="en-US" sz="1500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análogos</a:t>
            </a: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FGF21).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F1C0F27-D879-1C51-6A28-B98F4A46078D}"/>
              </a:ext>
            </a:extLst>
          </p:cNvPr>
          <p:cNvSpPr txBox="1"/>
          <p:nvPr/>
        </p:nvSpPr>
        <p:spPr>
          <a:xfrm>
            <a:off x="2148384" y="5074835"/>
            <a:ext cx="94773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Targher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Valenti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L, Byrne CD.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N Engl J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Aug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14;393(7):683-698.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10.1056/NEJMra2412865. PMID: 40802944.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F3CD3-B19A-08EE-444B-79B672DA8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0D465C0-3A70-93C7-2442-797267025158}"/>
              </a:ext>
            </a:extLst>
          </p:cNvPr>
          <p:cNvSpPr txBox="1"/>
          <p:nvPr/>
        </p:nvSpPr>
        <p:spPr>
          <a:xfrm>
            <a:off x="304347" y="5596375"/>
            <a:ext cx="14381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Godoy-Matos AF,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Valério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CM, Júnior WSS, de Araujo-Neto JM,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Sposito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AC,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Suassuna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JHR. CARDIAL-MS (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CArdio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-Renal-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DIAbetes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Liver-Metabolic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Syndrome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): a new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proposition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integrated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multisystem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Diabetol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Syndr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Jun 16;17(1):218.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10.1186/s13098-025-01796-4. PMID: 40524210; PMCID: PMC12168269.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F3907B-234F-6D7C-5721-46F033F8A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86" y="1234336"/>
            <a:ext cx="7224133" cy="5490342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B788EB3E-8EE9-BCEC-6B2C-58B0B1ADBF56}"/>
              </a:ext>
            </a:extLst>
          </p:cNvPr>
          <p:cNvSpPr/>
          <p:nvPr/>
        </p:nvSpPr>
        <p:spPr>
          <a:xfrm>
            <a:off x="405678" y="435975"/>
            <a:ext cx="10310515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4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Hipertrigliceridemia, </a:t>
            </a:r>
            <a:r>
              <a:rPr lang="en-US" sz="2400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obesidad</a:t>
            </a:r>
            <a:r>
              <a:rPr lang="en-US" sz="24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abdominal y </a:t>
            </a:r>
            <a:r>
              <a:rPr lang="en-US" sz="2400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esteatosis</a:t>
            </a:r>
            <a:r>
              <a:rPr lang="en-US" sz="24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400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hepática</a:t>
            </a:r>
            <a:endParaRPr lang="en-US" sz="2400" dirty="0">
              <a:latin typeface="Aptos" panose="020B0004020202020204" pitchFamily="34" charset="0"/>
            </a:endParaRPr>
          </a:p>
        </p:txBody>
      </p:sp>
      <p:pic>
        <p:nvPicPr>
          <p:cNvPr id="8" name="Picture 2" descr="ACMI Colombia by Nick Tarazona">
            <a:extLst>
              <a:ext uri="{FF2B5EF4-FFF2-40B4-BE49-F238E27FC236}">
                <a16:creationId xmlns:a16="http://schemas.microsoft.com/office/drawing/2014/main" id="{EE69767C-91A3-749A-2853-4D8DEC30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382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01C499DA-2F00-4E14-2AB8-DDFE20823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98" y="2801250"/>
            <a:ext cx="1337310" cy="13373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B148EBA-C138-2733-574E-8443719CD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5406" y="5602167"/>
            <a:ext cx="768547" cy="8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5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46FA4A-1D25-61D6-11A7-F44BFA3C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ACMI Colombia by Nick Tarazona">
            <a:extLst>
              <a:ext uri="{FF2B5EF4-FFF2-40B4-BE49-F238E27FC236}">
                <a16:creationId xmlns:a16="http://schemas.microsoft.com/office/drawing/2014/main" id="{83D9383E-1894-53FE-66A6-BE7AB2B3D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382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 descr="Logotipo&#10;&#10;El contenido generado por IA puede ser incorrecto.">
            <a:extLst>
              <a:ext uri="{FF2B5EF4-FFF2-40B4-BE49-F238E27FC236}">
                <a16:creationId xmlns:a16="http://schemas.microsoft.com/office/drawing/2014/main" id="{5290140C-DD42-E8C7-FACC-04F463297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98" y="2801250"/>
            <a:ext cx="1337310" cy="133731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395329F9-EDC4-4800-F600-513454FA7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406" y="5602167"/>
            <a:ext cx="768547" cy="827045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4F1C7C5F-8C40-97D4-050D-9BF3E4594F25}"/>
              </a:ext>
            </a:extLst>
          </p:cNvPr>
          <p:cNvSpPr/>
          <p:nvPr/>
        </p:nvSpPr>
        <p:spPr>
          <a:xfrm>
            <a:off x="417410" y="452805"/>
            <a:ext cx="6966545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Otras terapias con impacto en MASLD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0E5A1A8-E2DE-BEED-41E1-6EA3F526A2DC}"/>
              </a:ext>
            </a:extLst>
          </p:cNvPr>
          <p:cNvSpPr txBox="1"/>
          <p:nvPr/>
        </p:nvSpPr>
        <p:spPr>
          <a:xfrm>
            <a:off x="722145" y="6447709"/>
            <a:ext cx="947737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Targher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G,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Valenti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L, Byrne CD.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N Engl J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2025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Aug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14;393(7):683-698.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10.1056/NEJMra2412865. PMID: 40802944.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A9712E-7544-C908-61A9-D275665A2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94" y="1865280"/>
            <a:ext cx="9693230" cy="39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02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94242-37F5-083B-1B30-08C950AF3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CMI Colombia by Nick Tarazona">
            <a:extLst>
              <a:ext uri="{FF2B5EF4-FFF2-40B4-BE49-F238E27FC236}">
                <a16:creationId xmlns:a16="http://schemas.microsoft.com/office/drawing/2014/main" id="{6F0AE46E-9EFC-12FB-AE28-C5F9D252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F3C95C04-1A46-90EE-B68B-A5728D247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43E946-6AE8-649A-D57D-60748D175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A8B060D9-FF43-C548-98D4-6D9B5DF1FFA7}"/>
              </a:ext>
            </a:extLst>
          </p:cNvPr>
          <p:cNvSpPr/>
          <p:nvPr/>
        </p:nvSpPr>
        <p:spPr>
          <a:xfrm>
            <a:off x="2726506" y="395959"/>
            <a:ext cx="6866068" cy="203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67"/>
              </a:lnSpc>
            </a:pPr>
            <a:r>
              <a:rPr lang="en-US" sz="2667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Tratamiento</a:t>
            </a:r>
            <a:r>
              <a:rPr lang="en-US" sz="2667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667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farmacológico</a:t>
            </a:r>
            <a:endParaRPr lang="en-US" sz="2667" dirty="0">
              <a:latin typeface="Aptos" panose="020B00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F517C2-E894-5DED-5AC3-82D064893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629" y="1484675"/>
            <a:ext cx="10031225" cy="461264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D45AC5B-8BE0-09D6-9C3C-A8EE851FB2A1}"/>
              </a:ext>
            </a:extLst>
          </p:cNvPr>
          <p:cNvSpPr txBox="1"/>
          <p:nvPr/>
        </p:nvSpPr>
        <p:spPr>
          <a:xfrm>
            <a:off x="2415397" y="6408980"/>
            <a:ext cx="93824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Cusi K,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Abdelmalek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Apovian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CM,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Balapattabi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K,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Bannuru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RR,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Barb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Bardsley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JK, Beverly EA,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Corbin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KD,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ElSayed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NA,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Isaacs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Kanwal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F,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Pekas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EJ, Richardson CR,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Roden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Sanyal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AJ,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Shubrook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JH,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Younossi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ZM, Bajaj M.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Dysfunction-Associated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(MASLD) in People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With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Diabetes: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Need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Screening and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Early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Intervention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A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Consensus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Report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of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the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American Diabetes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Association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Diabetes Care. 2025 Jul 1;48(7):1057-1082.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10.2337/dci24-0094. PMID: 40434108.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11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7F68DC-8E0B-A9B1-6DF7-91A4B2717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6E56AA7-7D4F-8C21-6DC1-D62AF0A9D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1" y="5912430"/>
            <a:ext cx="2877848" cy="688951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925FFB0E-BD2B-B989-AA10-6DEBB3CF16C8}"/>
              </a:ext>
            </a:extLst>
          </p:cNvPr>
          <p:cNvSpPr/>
          <p:nvPr/>
        </p:nvSpPr>
        <p:spPr>
          <a:xfrm>
            <a:off x="542099" y="292160"/>
            <a:ext cx="6220818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Matriz "Órgano–diana × fármaco"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5B158AED-FDDC-A620-9D17-6B688A355429}"/>
              </a:ext>
            </a:extLst>
          </p:cNvPr>
          <p:cNvSpPr/>
          <p:nvPr/>
        </p:nvSpPr>
        <p:spPr>
          <a:xfrm>
            <a:off x="645617" y="1243636"/>
            <a:ext cx="10869018" cy="4234458"/>
          </a:xfrm>
          <a:prstGeom prst="roundRect">
            <a:avLst>
              <a:gd name="adj" fmla="val 187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1B90B035-644B-6D18-723D-A1815ED340CF}"/>
              </a:ext>
            </a:extLst>
          </p:cNvPr>
          <p:cNvSpPr/>
          <p:nvPr/>
        </p:nvSpPr>
        <p:spPr>
          <a:xfrm>
            <a:off x="651967" y="1249986"/>
            <a:ext cx="10856318" cy="54193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365DAF51-7F91-D307-A927-8182DD67ADB3}"/>
              </a:ext>
            </a:extLst>
          </p:cNvPr>
          <p:cNvSpPr/>
          <p:nvPr/>
        </p:nvSpPr>
        <p:spPr>
          <a:xfrm>
            <a:off x="841177" y="1369744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b="1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Clase farmacológica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57EF0139-AC26-620D-14F3-E3EFA405458B}"/>
              </a:ext>
            </a:extLst>
          </p:cNvPr>
          <p:cNvSpPr/>
          <p:nvPr/>
        </p:nvSpPr>
        <p:spPr>
          <a:xfrm>
            <a:off x="3558382" y="1369744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b="1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Hígado (MASLD/MASH)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54237DB7-6D49-1BAB-E791-7C4317FBE56D}"/>
              </a:ext>
            </a:extLst>
          </p:cNvPr>
          <p:cNvSpPr/>
          <p:nvPr/>
        </p:nvSpPr>
        <p:spPr>
          <a:xfrm>
            <a:off x="6272411" y="1369744"/>
            <a:ext cx="2329657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b="1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Corazón (MACE, IC)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4CBDCA5D-276B-FB9C-12B3-0516291D17E0}"/>
              </a:ext>
            </a:extLst>
          </p:cNvPr>
          <p:cNvSpPr/>
          <p:nvPr/>
        </p:nvSpPr>
        <p:spPr>
          <a:xfrm>
            <a:off x="8986441" y="1369744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b="1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Riñón (ERC)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3" name="Shape 8">
            <a:extLst>
              <a:ext uri="{FF2B5EF4-FFF2-40B4-BE49-F238E27FC236}">
                <a16:creationId xmlns:a16="http://schemas.microsoft.com/office/drawing/2014/main" id="{098D728F-48F0-FC64-BCCC-C2A6D26AAB56}"/>
              </a:ext>
            </a:extLst>
          </p:cNvPr>
          <p:cNvSpPr/>
          <p:nvPr/>
        </p:nvSpPr>
        <p:spPr>
          <a:xfrm>
            <a:off x="651967" y="1791919"/>
            <a:ext cx="10856318" cy="114677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E258D9A0-98EC-0FEE-8F27-4EA564EC92CC}"/>
              </a:ext>
            </a:extLst>
          </p:cNvPr>
          <p:cNvSpPr/>
          <p:nvPr/>
        </p:nvSpPr>
        <p:spPr>
          <a:xfrm>
            <a:off x="841177" y="1911677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GLP-1 RA / GIP-GLP-1 RA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3F925CA9-B3CD-8B97-3997-1937DFDF9FD5}"/>
              </a:ext>
            </a:extLst>
          </p:cNvPr>
          <p:cNvSpPr/>
          <p:nvPr/>
        </p:nvSpPr>
        <p:spPr>
          <a:xfrm>
            <a:off x="3558382" y="1911676"/>
            <a:ext cx="2329657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↓ esteatosis, ↓ inflamación, posible ↓ fibrosis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D1F25ECB-9ED6-1A96-B894-5A2A9E5D27CA}"/>
              </a:ext>
            </a:extLst>
          </p:cNvPr>
          <p:cNvSpPr/>
          <p:nvPr/>
        </p:nvSpPr>
        <p:spPr>
          <a:xfrm>
            <a:off x="6272411" y="1911676"/>
            <a:ext cx="2329657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↓ MACE, ↓ hospitalización por IC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2F5B0A40-7EA5-0D42-E7C9-D6BFA750D8D4}"/>
              </a:ext>
            </a:extLst>
          </p:cNvPr>
          <p:cNvSpPr/>
          <p:nvPr/>
        </p:nvSpPr>
        <p:spPr>
          <a:xfrm>
            <a:off x="8986441" y="1911677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↓ progresión albuminuria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8" name="Shape 13">
            <a:extLst>
              <a:ext uri="{FF2B5EF4-FFF2-40B4-BE49-F238E27FC236}">
                <a16:creationId xmlns:a16="http://schemas.microsoft.com/office/drawing/2014/main" id="{F2659C2C-CE63-93F6-66F9-1E9E63F0CBA3}"/>
              </a:ext>
            </a:extLst>
          </p:cNvPr>
          <p:cNvSpPr/>
          <p:nvPr/>
        </p:nvSpPr>
        <p:spPr>
          <a:xfrm>
            <a:off x="651967" y="2938689"/>
            <a:ext cx="10856318" cy="84435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29" name="Text 14">
            <a:extLst>
              <a:ext uri="{FF2B5EF4-FFF2-40B4-BE49-F238E27FC236}">
                <a16:creationId xmlns:a16="http://schemas.microsoft.com/office/drawing/2014/main" id="{26E85934-5D44-0E9B-0C0B-51C230D29BB5}"/>
              </a:ext>
            </a:extLst>
          </p:cNvPr>
          <p:cNvSpPr/>
          <p:nvPr/>
        </p:nvSpPr>
        <p:spPr>
          <a:xfrm>
            <a:off x="841177" y="3058447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SGLT2i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30" name="Text 15">
            <a:extLst>
              <a:ext uri="{FF2B5EF4-FFF2-40B4-BE49-F238E27FC236}">
                <a16:creationId xmlns:a16="http://schemas.microsoft.com/office/drawing/2014/main" id="{2A8703CD-1CFC-E204-ED3D-9E425DD475E3}"/>
              </a:ext>
            </a:extLst>
          </p:cNvPr>
          <p:cNvSpPr/>
          <p:nvPr/>
        </p:nvSpPr>
        <p:spPr>
          <a:xfrm>
            <a:off x="3558382" y="3058447"/>
            <a:ext cx="2329657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↓ grasa hepática (RMN-PDFF)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31" name="Text 16">
            <a:extLst>
              <a:ext uri="{FF2B5EF4-FFF2-40B4-BE49-F238E27FC236}">
                <a16:creationId xmlns:a16="http://schemas.microsoft.com/office/drawing/2014/main" id="{35063CD5-7A49-3C46-CDA7-71CE1E01C94F}"/>
              </a:ext>
            </a:extLst>
          </p:cNvPr>
          <p:cNvSpPr/>
          <p:nvPr/>
        </p:nvSpPr>
        <p:spPr>
          <a:xfrm>
            <a:off x="6272411" y="3058447"/>
            <a:ext cx="2329657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↓ hospitalización por IC, ↓ MACE en alto riesgo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32" name="Text 17">
            <a:extLst>
              <a:ext uri="{FF2B5EF4-FFF2-40B4-BE49-F238E27FC236}">
                <a16:creationId xmlns:a16="http://schemas.microsoft.com/office/drawing/2014/main" id="{2CA299BF-94F5-D33D-7E85-8F8BAE0600ED}"/>
              </a:ext>
            </a:extLst>
          </p:cNvPr>
          <p:cNvSpPr/>
          <p:nvPr/>
        </p:nvSpPr>
        <p:spPr>
          <a:xfrm>
            <a:off x="8986441" y="3058447"/>
            <a:ext cx="2332831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↓ progresión a ERC terminal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33" name="Shape 18">
            <a:extLst>
              <a:ext uri="{FF2B5EF4-FFF2-40B4-BE49-F238E27FC236}">
                <a16:creationId xmlns:a16="http://schemas.microsoft.com/office/drawing/2014/main" id="{DD8F29EB-B940-B392-E314-038E6B903514}"/>
              </a:ext>
            </a:extLst>
          </p:cNvPr>
          <p:cNvSpPr/>
          <p:nvPr/>
        </p:nvSpPr>
        <p:spPr>
          <a:xfrm>
            <a:off x="651967" y="3783041"/>
            <a:ext cx="10856318" cy="84435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34" name="Text 19">
            <a:extLst>
              <a:ext uri="{FF2B5EF4-FFF2-40B4-BE49-F238E27FC236}">
                <a16:creationId xmlns:a16="http://schemas.microsoft.com/office/drawing/2014/main" id="{D2C83150-5D34-852B-72D6-9557FBD57913}"/>
              </a:ext>
            </a:extLst>
          </p:cNvPr>
          <p:cNvSpPr/>
          <p:nvPr/>
        </p:nvSpPr>
        <p:spPr>
          <a:xfrm>
            <a:off x="841177" y="3902798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Resmetirom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35" name="Text 20">
            <a:extLst>
              <a:ext uri="{FF2B5EF4-FFF2-40B4-BE49-F238E27FC236}">
                <a16:creationId xmlns:a16="http://schemas.microsoft.com/office/drawing/2014/main" id="{BDEE193C-6371-52A8-9B9B-5BB8ACAF5D6B}"/>
              </a:ext>
            </a:extLst>
          </p:cNvPr>
          <p:cNvSpPr/>
          <p:nvPr/>
        </p:nvSpPr>
        <p:spPr>
          <a:xfrm>
            <a:off x="3558382" y="3902798"/>
            <a:ext cx="2329657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↓ grasa hepática, ↓ inflamación, ↓ fibrosis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36" name="Text 21">
            <a:extLst>
              <a:ext uri="{FF2B5EF4-FFF2-40B4-BE49-F238E27FC236}">
                <a16:creationId xmlns:a16="http://schemas.microsoft.com/office/drawing/2014/main" id="{1F245563-8AC1-1721-71FF-2CB8C9409FDF}"/>
              </a:ext>
            </a:extLst>
          </p:cNvPr>
          <p:cNvSpPr/>
          <p:nvPr/>
        </p:nvSpPr>
        <p:spPr>
          <a:xfrm>
            <a:off x="6272411" y="3902798"/>
            <a:ext cx="2329657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Potencial indirecto vía mejora metabólica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37" name="Text 22">
            <a:extLst>
              <a:ext uri="{FF2B5EF4-FFF2-40B4-BE49-F238E27FC236}">
                <a16:creationId xmlns:a16="http://schemas.microsoft.com/office/drawing/2014/main" id="{1FF6C27A-D8C2-5A7D-5269-8EB6B4F04FBD}"/>
              </a:ext>
            </a:extLst>
          </p:cNvPr>
          <p:cNvSpPr/>
          <p:nvPr/>
        </p:nvSpPr>
        <p:spPr>
          <a:xfrm>
            <a:off x="8986441" y="3902798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Desconocido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38" name="Shape 23">
            <a:extLst>
              <a:ext uri="{FF2B5EF4-FFF2-40B4-BE49-F238E27FC236}">
                <a16:creationId xmlns:a16="http://schemas.microsoft.com/office/drawing/2014/main" id="{48ACBBBE-6880-9A75-C422-1188CF24516E}"/>
              </a:ext>
            </a:extLst>
          </p:cNvPr>
          <p:cNvSpPr/>
          <p:nvPr/>
        </p:nvSpPr>
        <p:spPr>
          <a:xfrm>
            <a:off x="651967" y="4627393"/>
            <a:ext cx="10856318" cy="84435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CO" sz="1667">
              <a:latin typeface="Aptos" panose="020B0004020202020204" pitchFamily="34" charset="0"/>
            </a:endParaRPr>
          </a:p>
        </p:txBody>
      </p:sp>
      <p:sp>
        <p:nvSpPr>
          <p:cNvPr id="39" name="Text 24">
            <a:extLst>
              <a:ext uri="{FF2B5EF4-FFF2-40B4-BE49-F238E27FC236}">
                <a16:creationId xmlns:a16="http://schemas.microsoft.com/office/drawing/2014/main" id="{9992E602-2F72-37E3-16F4-492377FD5C30}"/>
              </a:ext>
            </a:extLst>
          </p:cNvPr>
          <p:cNvSpPr/>
          <p:nvPr/>
        </p:nvSpPr>
        <p:spPr>
          <a:xfrm>
            <a:off x="841177" y="4747150"/>
            <a:ext cx="2332831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Pioglitazona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40" name="Text 25">
            <a:extLst>
              <a:ext uri="{FF2B5EF4-FFF2-40B4-BE49-F238E27FC236}">
                <a16:creationId xmlns:a16="http://schemas.microsoft.com/office/drawing/2014/main" id="{11A276FF-AC2A-8B45-93AC-02E382DC9689}"/>
              </a:ext>
            </a:extLst>
          </p:cNvPr>
          <p:cNvSpPr/>
          <p:nvPr/>
        </p:nvSpPr>
        <p:spPr>
          <a:xfrm>
            <a:off x="3558382" y="4747150"/>
            <a:ext cx="2329657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Resolución MASH, ↓ fibrosis (en DM2)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41" name="Text 26">
            <a:extLst>
              <a:ext uri="{FF2B5EF4-FFF2-40B4-BE49-F238E27FC236}">
                <a16:creationId xmlns:a16="http://schemas.microsoft.com/office/drawing/2014/main" id="{E349AD06-DC59-2280-13B9-6487E6BD75C8}"/>
              </a:ext>
            </a:extLst>
          </p:cNvPr>
          <p:cNvSpPr/>
          <p:nvPr/>
        </p:nvSpPr>
        <p:spPr>
          <a:xfrm>
            <a:off x="6272411" y="4747150"/>
            <a:ext cx="2329657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Potencial beneficio CV en DM2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42" name="Text 27">
            <a:extLst>
              <a:ext uri="{FF2B5EF4-FFF2-40B4-BE49-F238E27FC236}">
                <a16:creationId xmlns:a16="http://schemas.microsoft.com/office/drawing/2014/main" id="{D2A89F7A-D622-BDC9-0C59-3673E7EC6B4B}"/>
              </a:ext>
            </a:extLst>
          </p:cNvPr>
          <p:cNvSpPr/>
          <p:nvPr/>
        </p:nvSpPr>
        <p:spPr>
          <a:xfrm>
            <a:off x="8986441" y="4747150"/>
            <a:ext cx="2332831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Sin efecto claro, posible retención hídrica adversa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AE4A0554-0F6E-5F1C-7CB8-304A344E4B56}"/>
              </a:ext>
            </a:extLst>
          </p:cNvPr>
          <p:cNvSpPr txBox="1"/>
          <p:nvPr/>
        </p:nvSpPr>
        <p:spPr>
          <a:xfrm>
            <a:off x="7263442" y="689310"/>
            <a:ext cx="49285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Israelsen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M,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Francque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S,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Tsochatzis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EA,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Krag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A.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liver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. Lancet. 2024 Nov 2;404(10464):1761-1778. </a:t>
            </a:r>
            <a:r>
              <a:rPr lang="es-CO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10.1016/S0140-6736(24)01811-7. PMID: 39488409.c</a:t>
            </a:r>
            <a:endParaRPr lang="es-CO" sz="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029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27B4BC-FDD0-CB2B-9F8B-A865AB249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2D1B078-B93B-9DF9-4818-64D334CB0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6" y="336561"/>
            <a:ext cx="3748269" cy="897328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51DA9FBA-7A16-988A-E895-F5AA9D533455}"/>
              </a:ext>
            </a:extLst>
          </p:cNvPr>
          <p:cNvSpPr/>
          <p:nvPr/>
        </p:nvSpPr>
        <p:spPr>
          <a:xfrm>
            <a:off x="661492" y="2350492"/>
            <a:ext cx="9970790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5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Conclusiones y mensajes clave</a:t>
            </a:r>
            <a:endParaRPr lang="en-US" sz="5500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B372799C-AFD9-ADDB-EA38-AF03B59600E4}"/>
              </a:ext>
            </a:extLst>
          </p:cNvPr>
          <p:cNvSpPr/>
          <p:nvPr/>
        </p:nvSpPr>
        <p:spPr>
          <a:xfrm>
            <a:off x="661492" y="3449142"/>
            <a:ext cx="4695726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Integración de conceptos</a:t>
            </a:r>
            <a:endParaRPr lang="en-US" sz="3000" dirty="0">
              <a:solidFill>
                <a:schemeClr val="accent2">
                  <a:lumMod val="20000"/>
                  <a:lumOff val="8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C1285986-8DC2-2EED-A685-ACCA275A84CB}"/>
              </a:ext>
            </a:extLst>
          </p:cNvPr>
          <p:cNvSpPr/>
          <p:nvPr/>
        </p:nvSpPr>
        <p:spPr>
          <a:xfrm>
            <a:off x="661492" y="4515642"/>
            <a:ext cx="10869018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67" dirty="0">
                <a:solidFill>
                  <a:schemeClr val="bg1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implementación de estrategias de forma temprana y combinada puede modificar el curso natural del CRMS.</a:t>
            </a:r>
            <a:endParaRPr lang="en-US" sz="1667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3159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E13E6D-5E6F-74E7-D49F-2705537A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5C31C2C-72CC-9913-D7C2-5112AF67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59" y="5910854"/>
            <a:ext cx="2877848" cy="688951"/>
          </a:xfrm>
          <a:prstGeom prst="rect">
            <a:avLst/>
          </a:prstGeom>
        </p:spPr>
      </p:pic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2FF82CE-8239-EC41-2CAD-0519A05F6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7709AF3C-5CFF-3940-DC1F-79140151AFA7}"/>
              </a:ext>
            </a:extLst>
          </p:cNvPr>
          <p:cNvSpPr/>
          <p:nvPr/>
        </p:nvSpPr>
        <p:spPr>
          <a:xfrm>
            <a:off x="557974" y="602670"/>
            <a:ext cx="6297018" cy="944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30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El hígado como nodo central del CRMS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DADA9E4E-595E-EF24-0ECB-517586E8DAF1}"/>
              </a:ext>
            </a:extLst>
          </p:cNvPr>
          <p:cNvSpPr/>
          <p:nvPr/>
        </p:nvSpPr>
        <p:spPr>
          <a:xfrm>
            <a:off x="557974" y="1958891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MASLD, y particularmente MASH, no son entidades aisladas: representan una manifestación hepática de un síndrome sistémico que integra riesgo cardiovascular y renal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CC3F8C0B-A97F-6E3A-D096-FB1D16B81F94}"/>
              </a:ext>
            </a:extLst>
          </p:cNvPr>
          <p:cNvSpPr/>
          <p:nvPr/>
        </p:nvSpPr>
        <p:spPr>
          <a:xfrm>
            <a:off x="557974" y="3138602"/>
            <a:ext cx="6297018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hígado actúa como generador y amplificador de daño mediante inflamación crónica, resistencia a la insulina, lipotoxicidad y disfunción endotelial, que impactan simultáneamente corazón y riñón</a:t>
            </a:r>
            <a:endParaRPr lang="en-US" sz="1500" dirty="0">
              <a:latin typeface="Aptos" panose="020B0004020202020204" pitchFamily="34" charset="0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3A463F49-2930-22F6-A9EC-0A1CF906035A}"/>
              </a:ext>
            </a:extLst>
          </p:cNvPr>
          <p:cNvSpPr/>
          <p:nvPr/>
        </p:nvSpPr>
        <p:spPr>
          <a:xfrm>
            <a:off x="557974" y="4525482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375"/>
              </a:lnSpc>
              <a:buSzPct val="100000"/>
              <a:buChar char="•"/>
            </a:pPr>
            <a:r>
              <a:rPr lang="en-US" sz="1500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fibrosis hepática, más que la esteatosis aislada, es el marcador pronóstico más robusto para eventos mayores y mortalidad total</a:t>
            </a:r>
            <a:endParaRPr lang="en-US" sz="15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78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6F2B4C-0594-CD65-C1F1-92B7F33D8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351E36D9-2503-D202-0749-CB305520D699}"/>
              </a:ext>
            </a:extLst>
          </p:cNvPr>
          <p:cNvSpPr/>
          <p:nvPr/>
        </p:nvSpPr>
        <p:spPr>
          <a:xfrm>
            <a:off x="2508160" y="443597"/>
            <a:ext cx="5803503" cy="386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42"/>
              </a:lnSpc>
            </a:pPr>
            <a:r>
              <a:rPr lang="en-US" sz="2667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Mensajes clave para la práctica clínica</a:t>
            </a:r>
            <a:endParaRPr lang="en-US" sz="2667" dirty="0">
              <a:latin typeface="Aptos" panose="020B0004020202020204" pitchFamily="34" charset="0"/>
            </a:endParaRPr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E3A4A529-CE83-A0D0-EE46-AED764D94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19" y="1208628"/>
            <a:ext cx="773410" cy="928093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44790C51-523B-1090-2681-D62E71B9C05E}"/>
              </a:ext>
            </a:extLst>
          </p:cNvPr>
          <p:cNvSpPr/>
          <p:nvPr/>
        </p:nvSpPr>
        <p:spPr>
          <a:xfrm>
            <a:off x="2504599" y="1328803"/>
            <a:ext cx="1933575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Órgano centinela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6538A9A2-3303-1FDF-899A-97801FFC54FC}"/>
              </a:ext>
            </a:extLst>
          </p:cNvPr>
          <p:cNvSpPr/>
          <p:nvPr/>
        </p:nvSpPr>
        <p:spPr>
          <a:xfrm>
            <a:off x="2504600" y="1570403"/>
            <a:ext cx="8873578" cy="340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hígado es un órgano centinela del riesgo cardio–reno–metabólico</a:t>
            </a:r>
            <a:endParaRPr lang="en-US" sz="1667" dirty="0">
              <a:latin typeface="Aptos" panose="020B0004020202020204" pitchFamily="34" charset="0"/>
            </a:endParaRPr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143DAE47-C0AD-3B71-8604-619ADA0E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19" y="2136720"/>
            <a:ext cx="773410" cy="928093"/>
          </a:xfrm>
          <a:prstGeom prst="rect">
            <a:avLst/>
          </a:prstGeom>
        </p:spPr>
      </p:pic>
      <p:sp>
        <p:nvSpPr>
          <p:cNvPr id="9" name="Text 3">
            <a:extLst>
              <a:ext uri="{FF2B5EF4-FFF2-40B4-BE49-F238E27FC236}">
                <a16:creationId xmlns:a16="http://schemas.microsoft.com/office/drawing/2014/main" id="{AF0E6799-1665-DB4F-5638-CD1FB60FCD1E}"/>
              </a:ext>
            </a:extLst>
          </p:cNvPr>
          <p:cNvSpPr/>
          <p:nvPr/>
        </p:nvSpPr>
        <p:spPr>
          <a:xfrm>
            <a:off x="2504599" y="2256896"/>
            <a:ext cx="3299222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Fibrosis: punto de corte pronóstico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3A05F8CB-1F38-9F65-C04F-7DD815F0E05C}"/>
              </a:ext>
            </a:extLst>
          </p:cNvPr>
          <p:cNvSpPr/>
          <p:nvPr/>
        </p:nvSpPr>
        <p:spPr>
          <a:xfrm>
            <a:off x="2504600" y="2591362"/>
            <a:ext cx="8873578" cy="421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fibrosis es el punto que define pronóstico y necesidad de intensificar tratamiento</a:t>
            </a:r>
            <a:endParaRPr lang="en-US" sz="1667" dirty="0">
              <a:latin typeface="Aptos" panose="020B0004020202020204" pitchFamily="34" charset="0"/>
            </a:endParaRPr>
          </a:p>
        </p:txBody>
      </p:sp>
      <p:pic>
        <p:nvPicPr>
          <p:cNvPr id="11" name="Image 2" descr="preencoded.png">
            <a:extLst>
              <a:ext uri="{FF2B5EF4-FFF2-40B4-BE49-F238E27FC236}">
                <a16:creationId xmlns:a16="http://schemas.microsoft.com/office/drawing/2014/main" id="{AFE9EEC0-FF48-938A-8CD9-F4FB48F94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19" y="3064812"/>
            <a:ext cx="773410" cy="928093"/>
          </a:xfrm>
          <a:prstGeom prst="rect">
            <a:avLst/>
          </a:prstGeom>
        </p:spPr>
      </p:pic>
      <p:sp>
        <p:nvSpPr>
          <p:cNvPr id="12" name="Text 5">
            <a:extLst>
              <a:ext uri="{FF2B5EF4-FFF2-40B4-BE49-F238E27FC236}">
                <a16:creationId xmlns:a16="http://schemas.microsoft.com/office/drawing/2014/main" id="{FF446838-FF3E-1AF4-1DA2-12FFC9F63A10}"/>
              </a:ext>
            </a:extLst>
          </p:cNvPr>
          <p:cNvSpPr/>
          <p:nvPr/>
        </p:nvSpPr>
        <p:spPr>
          <a:xfrm>
            <a:off x="2504599" y="3184988"/>
            <a:ext cx="1933575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Cribado sistemático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A56BF7BE-6A51-4195-E9BF-D0F36142A30E}"/>
              </a:ext>
            </a:extLst>
          </p:cNvPr>
          <p:cNvSpPr/>
          <p:nvPr/>
        </p:nvSpPr>
        <p:spPr>
          <a:xfrm>
            <a:off x="2504599" y="3525208"/>
            <a:ext cx="8675235" cy="241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cribado de corazón y riñón debe formar parte del protocolo en todo paciente con MASLD</a:t>
            </a:r>
            <a:endParaRPr lang="en-US" sz="1667" dirty="0">
              <a:latin typeface="Aptos" panose="020B0004020202020204" pitchFamily="34" charset="0"/>
            </a:endParaRPr>
          </a:p>
        </p:txBody>
      </p:sp>
      <p:pic>
        <p:nvPicPr>
          <p:cNvPr id="14" name="Image 3" descr="preencoded.png">
            <a:extLst>
              <a:ext uri="{FF2B5EF4-FFF2-40B4-BE49-F238E27FC236}">
                <a16:creationId xmlns:a16="http://schemas.microsoft.com/office/drawing/2014/main" id="{79B4C9D4-DD90-5143-65AC-45C38275A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119" y="3992904"/>
            <a:ext cx="773410" cy="928093"/>
          </a:xfrm>
          <a:prstGeom prst="rect">
            <a:avLst/>
          </a:prstGeom>
        </p:spPr>
      </p:pic>
      <p:sp>
        <p:nvSpPr>
          <p:cNvPr id="15" name="Text 7">
            <a:extLst>
              <a:ext uri="{FF2B5EF4-FFF2-40B4-BE49-F238E27FC236}">
                <a16:creationId xmlns:a16="http://schemas.microsoft.com/office/drawing/2014/main" id="{5B75F9F8-FEF1-CF33-B4E8-67DCD25696C7}"/>
              </a:ext>
            </a:extLst>
          </p:cNvPr>
          <p:cNvSpPr/>
          <p:nvPr/>
        </p:nvSpPr>
        <p:spPr>
          <a:xfrm>
            <a:off x="2504599" y="4113080"/>
            <a:ext cx="2494657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Tratamiento multiorgánico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FAECE781-1CEE-F590-6A70-FCDBDDAD73AE}"/>
              </a:ext>
            </a:extLst>
          </p:cNvPr>
          <p:cNvSpPr/>
          <p:nvPr/>
        </p:nvSpPr>
        <p:spPr>
          <a:xfrm>
            <a:off x="2504600" y="4477256"/>
            <a:ext cx="7709076" cy="14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Fármacos con beneficio multiorgánico son la piedra angular de la terapia</a:t>
            </a:r>
            <a:endParaRPr lang="en-US" sz="1667" dirty="0">
              <a:latin typeface="Aptos" panose="020B0004020202020204" pitchFamily="34" charset="0"/>
            </a:endParaRPr>
          </a:p>
        </p:txBody>
      </p:sp>
      <p:pic>
        <p:nvPicPr>
          <p:cNvPr id="17" name="Image 4" descr="preencoded.png">
            <a:extLst>
              <a:ext uri="{FF2B5EF4-FFF2-40B4-BE49-F238E27FC236}">
                <a16:creationId xmlns:a16="http://schemas.microsoft.com/office/drawing/2014/main" id="{FE692088-566B-FC91-5ECD-6037D1BDF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119" y="4920997"/>
            <a:ext cx="773410" cy="928093"/>
          </a:xfrm>
          <a:prstGeom prst="rect">
            <a:avLst/>
          </a:prstGeom>
        </p:spPr>
      </p:pic>
      <p:sp>
        <p:nvSpPr>
          <p:cNvPr id="18" name="Text 9">
            <a:extLst>
              <a:ext uri="{FF2B5EF4-FFF2-40B4-BE49-F238E27FC236}">
                <a16:creationId xmlns:a16="http://schemas.microsoft.com/office/drawing/2014/main" id="{A6966225-E251-8590-065D-80584DC581E0}"/>
              </a:ext>
            </a:extLst>
          </p:cNvPr>
          <p:cNvSpPr/>
          <p:nvPr/>
        </p:nvSpPr>
        <p:spPr>
          <a:xfrm>
            <a:off x="2504599" y="5041172"/>
            <a:ext cx="2746673" cy="241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23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Integración multidisciplinaria</a:t>
            </a:r>
            <a:endParaRPr lang="en-US" sz="2333" dirty="0">
              <a:latin typeface="Aptos" panose="020B0004020202020204" pitchFamily="34" charset="0"/>
            </a:endParaRPr>
          </a:p>
        </p:txBody>
      </p:sp>
      <p:sp>
        <p:nvSpPr>
          <p:cNvPr id="19" name="Text 10">
            <a:extLst>
              <a:ext uri="{FF2B5EF4-FFF2-40B4-BE49-F238E27FC236}">
                <a16:creationId xmlns:a16="http://schemas.microsoft.com/office/drawing/2014/main" id="{D65B8011-BF81-CD9C-D842-55B5A50CEF13}"/>
              </a:ext>
            </a:extLst>
          </p:cNvPr>
          <p:cNvSpPr/>
          <p:nvPr/>
        </p:nvSpPr>
        <p:spPr>
          <a:xfrm>
            <a:off x="2504600" y="5400641"/>
            <a:ext cx="8956282" cy="222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La integración multidisciplinaria es imprescindible para cambiar la historia natural del CRMS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20" name="Text 11">
            <a:extLst>
              <a:ext uri="{FF2B5EF4-FFF2-40B4-BE49-F238E27FC236}">
                <a16:creationId xmlns:a16="http://schemas.microsoft.com/office/drawing/2014/main" id="{10263776-BAE2-E630-9087-10FED951455E}"/>
              </a:ext>
            </a:extLst>
          </p:cNvPr>
          <p:cNvSpPr/>
          <p:nvPr/>
        </p:nvSpPr>
        <p:spPr>
          <a:xfrm>
            <a:off x="2294626" y="6042266"/>
            <a:ext cx="9696091" cy="494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917"/>
              </a:lnSpc>
            </a:pPr>
            <a:r>
              <a:rPr lang="en-US" b="1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futuro del manejo del síndrome cardio–reno–metabólico pasa por reconocer que el hígado no es solo víctima, sino también protagonista en el desarrollo de complicaciones cardiovasculares y renales. </a:t>
            </a:r>
            <a:endParaRPr lang="en-US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5858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Calendario&#10;&#10;Descripción generada automáticamente">
            <a:extLst>
              <a:ext uri="{FF2B5EF4-FFF2-40B4-BE49-F238E27FC236}">
                <a16:creationId xmlns:a16="http://schemas.microsoft.com/office/drawing/2014/main" id="{1E1D7996-0575-8A9A-F74B-70066A259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6" y="87141"/>
            <a:ext cx="4826248" cy="6683718"/>
          </a:xfrm>
          <a:prstGeom prst="rect">
            <a:avLst/>
          </a:prstGeom>
        </p:spPr>
      </p:pic>
      <p:sp>
        <p:nvSpPr>
          <p:cNvPr id="23" name="Text 0">
            <a:extLst>
              <a:ext uri="{FF2B5EF4-FFF2-40B4-BE49-F238E27FC236}">
                <a16:creationId xmlns:a16="http://schemas.microsoft.com/office/drawing/2014/main" id="{F93C0799-5E7C-4BD5-A95B-DA54A073A75F}"/>
              </a:ext>
            </a:extLst>
          </p:cNvPr>
          <p:cNvSpPr/>
          <p:nvPr/>
        </p:nvSpPr>
        <p:spPr>
          <a:xfrm>
            <a:off x="6265367" y="2601747"/>
            <a:ext cx="3196133" cy="815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416"/>
              </a:lnSpc>
            </a:pPr>
            <a:r>
              <a:rPr lang="en-US" sz="5500" b="1" dirty="0" err="1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Muchas</a:t>
            </a:r>
            <a:r>
              <a:rPr lang="en-US" sz="55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gracias</a:t>
            </a:r>
            <a:endParaRPr lang="en-US" sz="5500" dirty="0">
              <a:latin typeface="Aptos" panose="020B00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1470EBF-1457-32B7-250F-1DBCD5F683C9}"/>
              </a:ext>
            </a:extLst>
          </p:cNvPr>
          <p:cNvSpPr txBox="1"/>
          <p:nvPr/>
        </p:nvSpPr>
        <p:spPr>
          <a:xfrm>
            <a:off x="7122617" y="3331334"/>
            <a:ext cx="3409972" cy="787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O" sz="3333" dirty="0">
                <a:latin typeface="Aptos" panose="020B0004020202020204" pitchFamily="34" charset="0"/>
              </a:rPr>
              <a:t>@doctor_homero</a:t>
            </a:r>
          </a:p>
        </p:txBody>
      </p:sp>
      <p:pic>
        <p:nvPicPr>
          <p:cNvPr id="26" name="Picture 2" descr="ACMI Colombia by Nick Tarazona">
            <a:extLst>
              <a:ext uri="{FF2B5EF4-FFF2-40B4-BE49-F238E27FC236}">
                <a16:creationId xmlns:a16="http://schemas.microsoft.com/office/drawing/2014/main" id="{53E8F8C0-0E99-EB56-1E5D-2C3C507E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35" y="5124747"/>
            <a:ext cx="1199882" cy="1199882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3E672867-5242-48C2-2D0C-0210EA91C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571" y="5236724"/>
            <a:ext cx="939335" cy="1010833"/>
          </a:xfrm>
          <a:prstGeom prst="rect">
            <a:avLst/>
          </a:prstGeom>
        </p:spPr>
      </p:pic>
      <p:pic>
        <p:nvPicPr>
          <p:cNvPr id="29" name="Imagen 28" descr="Logotipo&#10;&#10;El contenido generado por IA puede ser incorrecto.">
            <a:extLst>
              <a:ext uri="{FF2B5EF4-FFF2-40B4-BE49-F238E27FC236}">
                <a16:creationId xmlns:a16="http://schemas.microsoft.com/office/drawing/2014/main" id="{7F1B34BC-10E1-479E-7D73-0AFB9B097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72" y="5125244"/>
            <a:ext cx="1337310" cy="13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34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74F705-C438-4457-FBC3-D96EF3C21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2AD7490-0117-BDF0-661B-3CC5AD20EE15}"/>
              </a:ext>
            </a:extLst>
          </p:cNvPr>
          <p:cNvSpPr/>
          <p:nvPr/>
        </p:nvSpPr>
        <p:spPr>
          <a:xfrm>
            <a:off x="2186202" y="434876"/>
            <a:ext cx="10310515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Marco conceptual del síndrome cardio-reno-metabólico</a:t>
            </a:r>
            <a:endParaRPr lang="en-US" sz="2958" dirty="0">
              <a:latin typeface="Aptos" panose="020B0004020202020204" pitchFamily="34" charset="0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DB5E6DA-C629-4BE2-2B31-7154C2EE343C}"/>
              </a:ext>
            </a:extLst>
          </p:cNvPr>
          <p:cNvSpPr/>
          <p:nvPr/>
        </p:nvSpPr>
        <p:spPr>
          <a:xfrm>
            <a:off x="2600141" y="176559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Cardiovascular</a:t>
            </a:r>
            <a:endParaRPr lang="en-US" sz="1833" dirty="0">
              <a:latin typeface="Aptos" panose="020B0004020202020204" pitchFamily="34" charset="0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3119A3FF-A8BD-E67A-0FC4-4D2A9B765535}"/>
              </a:ext>
            </a:extLst>
          </p:cNvPr>
          <p:cNvSpPr/>
          <p:nvPr/>
        </p:nvSpPr>
        <p:spPr>
          <a:xfrm>
            <a:off x="2186202" y="2174280"/>
            <a:ext cx="2776635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sz="1458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Aterosclerosis, disfunción endotelial, hipertrofia ventricular e insuficiencia cardíaca</a:t>
            </a:r>
            <a:endParaRPr lang="en-US" sz="1458" dirty="0">
              <a:latin typeface="Aptos" panose="020B0004020202020204" pitchFamily="34" charset="0"/>
            </a:endParaRPr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B473DFFF-BA0C-9C85-07BE-34A92E919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305" y="1543447"/>
            <a:ext cx="3804146" cy="3804146"/>
          </a:xfrm>
          <a:prstGeom prst="rect">
            <a:avLst/>
          </a:prstGeom>
        </p:spPr>
      </p:pic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7CE7F0D9-064E-680B-4E4B-7EB94E49B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370" y="2179340"/>
            <a:ext cx="282773" cy="353517"/>
          </a:xfrm>
          <a:prstGeom prst="rect">
            <a:avLst/>
          </a:prstGeom>
        </p:spPr>
      </p:pic>
      <p:sp>
        <p:nvSpPr>
          <p:cNvPr id="10" name="Text 3">
            <a:extLst>
              <a:ext uri="{FF2B5EF4-FFF2-40B4-BE49-F238E27FC236}">
                <a16:creationId xmlns:a16="http://schemas.microsoft.com/office/drawing/2014/main" id="{80504119-CC9C-74AB-6D24-3369685BCB9F}"/>
              </a:ext>
            </a:extLst>
          </p:cNvPr>
          <p:cNvSpPr/>
          <p:nvPr/>
        </p:nvSpPr>
        <p:spPr>
          <a:xfrm>
            <a:off x="9333919" y="1765598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Renal</a:t>
            </a:r>
            <a:endParaRPr lang="en-US" sz="1833" dirty="0">
              <a:latin typeface="Aptos" panose="020B00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E97160F2-5FD1-7FF0-E4A6-340713C6DF3D}"/>
              </a:ext>
            </a:extLst>
          </p:cNvPr>
          <p:cNvSpPr/>
          <p:nvPr/>
        </p:nvSpPr>
        <p:spPr>
          <a:xfrm>
            <a:off x="9333919" y="2174280"/>
            <a:ext cx="2566491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Filtrado glomerular reducido, albuminuria, daño microvascular y fibrosis intersticial</a:t>
            </a:r>
            <a:endParaRPr lang="en-US" sz="1458" dirty="0">
              <a:latin typeface="Aptos" panose="020B0004020202020204" pitchFamily="34" charset="0"/>
            </a:endParaRPr>
          </a:p>
        </p:txBody>
      </p:sp>
      <p:pic>
        <p:nvPicPr>
          <p:cNvPr id="12" name="Image 2" descr="preencoded.png">
            <a:extLst>
              <a:ext uri="{FF2B5EF4-FFF2-40B4-BE49-F238E27FC236}">
                <a16:creationId xmlns:a16="http://schemas.microsoft.com/office/drawing/2014/main" id="{DA1E91B6-9206-3D34-E1D5-D24147388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305" y="1543447"/>
            <a:ext cx="3804146" cy="3804146"/>
          </a:xfrm>
          <a:prstGeom prst="rect">
            <a:avLst/>
          </a:prstGeom>
        </p:spPr>
      </p:pic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9BC04868-F7F4-4098-5B00-37228CE27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264" y="2503091"/>
            <a:ext cx="282773" cy="353517"/>
          </a:xfrm>
          <a:prstGeom prst="rect">
            <a:avLst/>
          </a:prstGeom>
        </p:spPr>
      </p:pic>
      <p:sp>
        <p:nvSpPr>
          <p:cNvPr id="14" name="Text 5">
            <a:extLst>
              <a:ext uri="{FF2B5EF4-FFF2-40B4-BE49-F238E27FC236}">
                <a16:creationId xmlns:a16="http://schemas.microsoft.com/office/drawing/2014/main" id="{D2FE1AFE-CA3A-516E-0AC9-F19CCC59D019}"/>
              </a:ext>
            </a:extLst>
          </p:cNvPr>
          <p:cNvSpPr/>
          <p:nvPr/>
        </p:nvSpPr>
        <p:spPr>
          <a:xfrm>
            <a:off x="9333919" y="3809405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Hepático</a:t>
            </a:r>
            <a:endParaRPr lang="en-US" sz="1833" dirty="0">
              <a:latin typeface="Aptos" panose="020B0004020202020204" pitchFamily="34" charset="0"/>
            </a:endParaRP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9C9A4DEF-5949-DF22-E865-2EBC04F1BB1D}"/>
              </a:ext>
            </a:extLst>
          </p:cNvPr>
          <p:cNvSpPr/>
          <p:nvPr/>
        </p:nvSpPr>
        <p:spPr>
          <a:xfrm>
            <a:off x="9333919" y="4218087"/>
            <a:ext cx="2362696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Esteatosis, inflamación, fibrosis y modificación del metabolismo lipoproteico</a:t>
            </a:r>
            <a:endParaRPr lang="en-US" sz="1458" dirty="0">
              <a:latin typeface="Aptos" panose="020B0004020202020204" pitchFamily="34" charset="0"/>
            </a:endParaRPr>
          </a:p>
        </p:txBody>
      </p:sp>
      <p:pic>
        <p:nvPicPr>
          <p:cNvPr id="16" name="Image 4" descr="preencoded.png">
            <a:extLst>
              <a:ext uri="{FF2B5EF4-FFF2-40B4-BE49-F238E27FC236}">
                <a16:creationId xmlns:a16="http://schemas.microsoft.com/office/drawing/2014/main" id="{5F300DF9-3B66-983F-F2EA-BB5DB2926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6305" y="1543447"/>
            <a:ext cx="3804146" cy="3804146"/>
          </a:xfrm>
          <a:prstGeom prst="rect">
            <a:avLst/>
          </a:prstGeom>
        </p:spPr>
      </p:pic>
      <p:pic>
        <p:nvPicPr>
          <p:cNvPr id="17" name="Image 5" descr="preencoded.png">
            <a:extLst>
              <a:ext uri="{FF2B5EF4-FFF2-40B4-BE49-F238E27FC236}">
                <a16:creationId xmlns:a16="http://schemas.microsoft.com/office/drawing/2014/main" id="{3C66A725-8F6F-36A3-E98D-8095209A1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513" y="4357985"/>
            <a:ext cx="282773" cy="353517"/>
          </a:xfrm>
          <a:prstGeom prst="rect">
            <a:avLst/>
          </a:prstGeom>
        </p:spPr>
      </p:pic>
      <p:sp>
        <p:nvSpPr>
          <p:cNvPr id="18" name="Text 7">
            <a:extLst>
              <a:ext uri="{FF2B5EF4-FFF2-40B4-BE49-F238E27FC236}">
                <a16:creationId xmlns:a16="http://schemas.microsoft.com/office/drawing/2014/main" id="{43E5A809-7A6D-4258-1161-438C65EDFAA4}"/>
              </a:ext>
            </a:extLst>
          </p:cNvPr>
          <p:cNvSpPr/>
          <p:nvPr/>
        </p:nvSpPr>
        <p:spPr>
          <a:xfrm>
            <a:off x="2600141" y="3809405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1833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Metabólico</a:t>
            </a:r>
            <a:endParaRPr lang="en-US" sz="1833" dirty="0">
              <a:latin typeface="Aptos" panose="020B0004020202020204" pitchFamily="34" charset="0"/>
            </a:endParaRPr>
          </a:p>
        </p:txBody>
      </p:sp>
      <p:sp>
        <p:nvSpPr>
          <p:cNvPr id="19" name="Text 8">
            <a:extLst>
              <a:ext uri="{FF2B5EF4-FFF2-40B4-BE49-F238E27FC236}">
                <a16:creationId xmlns:a16="http://schemas.microsoft.com/office/drawing/2014/main" id="{1E80F295-6FFB-0FE0-16E6-61751694496A}"/>
              </a:ext>
            </a:extLst>
          </p:cNvPr>
          <p:cNvSpPr/>
          <p:nvPr/>
        </p:nvSpPr>
        <p:spPr>
          <a:xfrm>
            <a:off x="2396246" y="4218087"/>
            <a:ext cx="2566591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sz="1458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Resistencia a la insulina, adiposopatía y lipotoxicidad en tejidos diana</a:t>
            </a:r>
            <a:endParaRPr lang="en-US" sz="1458" dirty="0">
              <a:latin typeface="Aptos" panose="020B0004020202020204" pitchFamily="34" charset="0"/>
            </a:endParaRPr>
          </a:p>
        </p:txBody>
      </p:sp>
      <p:pic>
        <p:nvPicPr>
          <p:cNvPr id="20" name="Image 6" descr="preencoded.png">
            <a:extLst>
              <a:ext uri="{FF2B5EF4-FFF2-40B4-BE49-F238E27FC236}">
                <a16:creationId xmlns:a16="http://schemas.microsoft.com/office/drawing/2014/main" id="{E1EA2164-76DD-F83B-89B8-A7859D8C6D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6305" y="1543447"/>
            <a:ext cx="3804146" cy="3804146"/>
          </a:xfrm>
          <a:prstGeom prst="rect">
            <a:avLst/>
          </a:prstGeom>
        </p:spPr>
      </p:pic>
      <p:pic>
        <p:nvPicPr>
          <p:cNvPr id="21" name="Image 7" descr="preencoded.png">
            <a:extLst>
              <a:ext uri="{FF2B5EF4-FFF2-40B4-BE49-F238E27FC236}">
                <a16:creationId xmlns:a16="http://schemas.microsoft.com/office/drawing/2014/main" id="{AEE6C141-F32F-3595-AC23-679B811957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7619" y="4034234"/>
            <a:ext cx="282773" cy="353517"/>
          </a:xfrm>
          <a:prstGeom prst="rect">
            <a:avLst/>
          </a:prstGeom>
        </p:spPr>
      </p:pic>
      <p:sp>
        <p:nvSpPr>
          <p:cNvPr id="22" name="Text 9">
            <a:extLst>
              <a:ext uri="{FF2B5EF4-FFF2-40B4-BE49-F238E27FC236}">
                <a16:creationId xmlns:a16="http://schemas.microsoft.com/office/drawing/2014/main" id="{C2401756-BBA4-3E07-0FE0-A02590DFF364}"/>
              </a:ext>
            </a:extLst>
          </p:cNvPr>
          <p:cNvSpPr/>
          <p:nvPr/>
        </p:nvSpPr>
        <p:spPr>
          <a:xfrm>
            <a:off x="2600141" y="5560219"/>
            <a:ext cx="939620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CRMS integra la interacción bidireccional y sinérgica entre estos sistemas, con el hígado como nodo central que genera y amplifica riesgo.</a:t>
            </a:r>
            <a:endParaRPr lang="en-US" sz="1458" dirty="0">
              <a:latin typeface="Aptos" panose="020B00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73BEEA2-9B73-D732-DDEF-8D24A620C146}"/>
              </a:ext>
            </a:extLst>
          </p:cNvPr>
          <p:cNvSpPr txBox="1"/>
          <p:nvPr/>
        </p:nvSpPr>
        <p:spPr>
          <a:xfrm>
            <a:off x="6000700" y="6275486"/>
            <a:ext cx="6096000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Godoy-Matos AF,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Valério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CM, Júnior WSS, de Araujo-Neto JM,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Sposito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AC,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Suassuna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JHR. CARDIAL-MS (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CArdio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-Renal-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DIAbetes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-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Liver-Metabolic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Syndrome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): a new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proposition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for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an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integrated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multisystem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metabolic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disease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.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Diabetol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Metab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Syndr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. 2025 Jun 16;17(1):218. </a:t>
            </a:r>
            <a:r>
              <a:rPr lang="es-CO" sz="875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s-CO" sz="875" dirty="0">
                <a:solidFill>
                  <a:srgbClr val="212121"/>
                </a:solidFill>
                <a:latin typeface="Aptos" panose="020B0004020202020204" pitchFamily="34" charset="0"/>
              </a:rPr>
              <a:t>: 10.1186/s13098-025-01796-4. PMID: 40524210; PMCID: PMC12168269.</a:t>
            </a:r>
            <a:endParaRPr lang="es-CO" sz="875" dirty="0">
              <a:latin typeface="Aptos" panose="020B0004020202020204" pitchFamily="34" charset="0"/>
            </a:endParaRPr>
          </a:p>
        </p:txBody>
      </p:sp>
      <p:pic>
        <p:nvPicPr>
          <p:cNvPr id="24" name="Picture 2" descr="ACMI Colombia by Nick Tarazona">
            <a:extLst>
              <a:ext uri="{FF2B5EF4-FFF2-40B4-BE49-F238E27FC236}">
                <a16:creationId xmlns:a16="http://schemas.microsoft.com/office/drawing/2014/main" id="{D3C4DF26-5D03-761C-AD50-4FA9F706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 descr="Logotipo&#10;&#10;El contenido generado por IA puede ser incorrecto.">
            <a:extLst>
              <a:ext uri="{FF2B5EF4-FFF2-40B4-BE49-F238E27FC236}">
                <a16:creationId xmlns:a16="http://schemas.microsoft.com/office/drawing/2014/main" id="{EC45DE1B-57E1-34FA-3B2F-E4F354C063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AFBDCCC-31E5-1764-837D-70A7BD8FB3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7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FCAFB58C-0DDA-25F3-8C29-A84DDA9A9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25" name="Text 0">
            <a:extLst>
              <a:ext uri="{FF2B5EF4-FFF2-40B4-BE49-F238E27FC236}">
                <a16:creationId xmlns:a16="http://schemas.microsoft.com/office/drawing/2014/main" id="{CD618D8F-FC1B-3DB9-AAA3-9F06993B7395}"/>
              </a:ext>
            </a:extLst>
          </p:cNvPr>
          <p:cNvSpPr/>
          <p:nvPr/>
        </p:nvSpPr>
        <p:spPr>
          <a:xfrm>
            <a:off x="5233492" y="919357"/>
            <a:ext cx="6297018" cy="944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8"/>
              </a:lnSpc>
            </a:pPr>
            <a:r>
              <a:rPr lang="en-US" sz="2958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De NAFLD a MASLD: cambio conceptual relevante</a:t>
            </a:r>
            <a:endParaRPr lang="en-US" sz="2958" dirty="0">
              <a:latin typeface="Aptos" panose="020B0004020202020204" pitchFamily="34" charset="0"/>
            </a:endParaRPr>
          </a:p>
        </p:txBody>
      </p:sp>
      <p:sp>
        <p:nvSpPr>
          <p:cNvPr id="26" name="Text 1">
            <a:extLst>
              <a:ext uri="{FF2B5EF4-FFF2-40B4-BE49-F238E27FC236}">
                <a16:creationId xmlns:a16="http://schemas.microsoft.com/office/drawing/2014/main" id="{22A1589A-F509-EE88-DD88-DC735633F061}"/>
              </a:ext>
            </a:extLst>
          </p:cNvPr>
          <p:cNvSpPr/>
          <p:nvPr/>
        </p:nvSpPr>
        <p:spPr>
          <a:xfrm>
            <a:off x="5233492" y="2457941"/>
            <a:ext cx="6297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El cambio de NAFLD a MASLD (metabolic dysfunction–associated steatotic liver disease) enfatiza que la esteatosis hepática coexiste con disfunción cardiometabólica.</a:t>
            </a:r>
            <a:endParaRPr lang="en-US" sz="1458" dirty="0">
              <a:latin typeface="Aptos" panose="020B0004020202020204" pitchFamily="34" charset="0"/>
            </a:endParaRPr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147B9340-6883-275E-5601-2925B82635AA}"/>
              </a:ext>
            </a:extLst>
          </p:cNvPr>
          <p:cNvSpPr/>
          <p:nvPr/>
        </p:nvSpPr>
        <p:spPr>
          <a:xfrm>
            <a:off x="5233492" y="3625448"/>
            <a:ext cx="6297018" cy="1783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MASLD requiere evidencia de esteatosis (imagen/histología/biomarcadores) más ≥1 factor cardiometabólico; </a:t>
            </a:r>
          </a:p>
          <a:p>
            <a:pPr>
              <a:lnSpc>
                <a:spcPts val="2375"/>
              </a:lnSpc>
            </a:pPr>
            <a:endParaRPr lang="en-US" sz="1458" dirty="0">
              <a:solidFill>
                <a:srgbClr val="454E53"/>
              </a:solidFill>
              <a:latin typeface="Aptos" panose="020B0004020202020204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MASH denota el fenotipo esteatohepatitis con actividad necroinflamatoria y riesgo de fibrosis.</a:t>
            </a:r>
            <a:endParaRPr lang="en-US" sz="1458" dirty="0">
              <a:latin typeface="Aptos" panose="020B0004020202020204" pitchFamily="34" charset="0"/>
            </a:endParaRPr>
          </a:p>
        </p:txBody>
      </p:sp>
      <p:pic>
        <p:nvPicPr>
          <p:cNvPr id="28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87983B8-DBB9-DEE5-D61A-A2B27FFE9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65" y="5886885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7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9F31A2-550D-DCDF-65C0-563F905CB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75438A58-7F1B-A3FC-1BDD-47F5775E3E18}"/>
              </a:ext>
            </a:extLst>
          </p:cNvPr>
          <p:cNvSpPr/>
          <p:nvPr/>
        </p:nvSpPr>
        <p:spPr>
          <a:xfrm>
            <a:off x="475369" y="627162"/>
            <a:ext cx="5412383" cy="263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2800" b="1" dirty="0">
                <a:solidFill>
                  <a:srgbClr val="B70D0D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Clasificación de la Enfermedad Hepática Esteatósica</a:t>
            </a:r>
            <a:endParaRPr lang="en-US" sz="2800" dirty="0">
              <a:latin typeface="Aptos" panose="020B0004020202020204" pitchFamily="34" charset="0"/>
            </a:endParaRPr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1BF487BD-6C14-9929-F7A3-DCA49534D383}"/>
              </a:ext>
            </a:extLst>
          </p:cNvPr>
          <p:cNvSpPr/>
          <p:nvPr/>
        </p:nvSpPr>
        <p:spPr>
          <a:xfrm>
            <a:off x="208912" y="1363335"/>
            <a:ext cx="4603292" cy="45719"/>
          </a:xfrm>
          <a:prstGeom prst="roundRect">
            <a:avLst>
              <a:gd name="adj" fmla="val 69743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4000">
              <a:latin typeface="Aptos" panose="020B0004020202020204" pitchFamily="34" charset="0"/>
            </a:endParaRPr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89E43792-0607-B4DA-EFA2-2E983907BE3A}"/>
              </a:ext>
            </a:extLst>
          </p:cNvPr>
          <p:cNvSpPr/>
          <p:nvPr/>
        </p:nvSpPr>
        <p:spPr>
          <a:xfrm>
            <a:off x="2441704" y="1267420"/>
            <a:ext cx="253008" cy="253008"/>
          </a:xfrm>
          <a:prstGeom prst="roundRect">
            <a:avLst>
              <a:gd name="adj" fmla="val 301177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3000">
              <a:latin typeface="Aptos" panose="020B00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3EF62E74-BB66-D644-7790-58E124357290}"/>
              </a:ext>
            </a:extLst>
          </p:cNvPr>
          <p:cNvSpPr/>
          <p:nvPr/>
        </p:nvSpPr>
        <p:spPr>
          <a:xfrm>
            <a:off x="2517607" y="1330623"/>
            <a:ext cx="101203" cy="126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50"/>
              </a:lnSpc>
            </a:pPr>
            <a:r>
              <a:rPr lang="en-US" sz="1667" b="1" dirty="0">
                <a:solidFill>
                  <a:srgbClr val="000000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CBEEE970-D9D3-08A0-76E5-75584019A3D6}"/>
              </a:ext>
            </a:extLst>
          </p:cNvPr>
          <p:cNvSpPr/>
          <p:nvPr/>
        </p:nvSpPr>
        <p:spPr>
          <a:xfrm>
            <a:off x="493870" y="1716881"/>
            <a:ext cx="3919097" cy="592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MASLD (Metabolic Dysfunction-Associated</a:t>
            </a:r>
          </a:p>
          <a:p>
            <a:pPr algn="ctr"/>
            <a:r>
              <a:rPr lang="en-US" b="1" dirty="0" err="1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Steatotic</a:t>
            </a:r>
            <a:r>
              <a:rPr lang="en-US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Liver Disease)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468B2620-737D-81A7-2866-AF2C8DC23D77}"/>
              </a:ext>
            </a:extLst>
          </p:cNvPr>
          <p:cNvSpPr/>
          <p:nvPr/>
        </p:nvSpPr>
        <p:spPr>
          <a:xfrm>
            <a:off x="448574" y="2659236"/>
            <a:ext cx="4024491" cy="1005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Presencia de esteatosis hepática junto con al menos un factor de riesgo cardiometabólico y sin otra causa discernible. Reemplaza al término NAFLD.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E70D8DCB-796A-ED20-92CC-3C3EE3AB6E6A}"/>
              </a:ext>
            </a:extLst>
          </p:cNvPr>
          <p:cNvSpPr/>
          <p:nvPr/>
        </p:nvSpPr>
        <p:spPr>
          <a:xfrm>
            <a:off x="5227428" y="1351798"/>
            <a:ext cx="5087591" cy="45719"/>
          </a:xfrm>
          <a:prstGeom prst="roundRect">
            <a:avLst>
              <a:gd name="adj" fmla="val 69743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4000">
              <a:latin typeface="Aptos" panose="020B0004020202020204" pitchFamily="34" charset="0"/>
            </a:endParaRPr>
          </a:p>
        </p:txBody>
      </p:sp>
      <p:sp>
        <p:nvSpPr>
          <p:cNvPr id="13" name="Shape 9">
            <a:extLst>
              <a:ext uri="{FF2B5EF4-FFF2-40B4-BE49-F238E27FC236}">
                <a16:creationId xmlns:a16="http://schemas.microsoft.com/office/drawing/2014/main" id="{B6015695-57BE-0E2F-F153-22D694533A6A}"/>
              </a:ext>
            </a:extLst>
          </p:cNvPr>
          <p:cNvSpPr/>
          <p:nvPr/>
        </p:nvSpPr>
        <p:spPr>
          <a:xfrm>
            <a:off x="7399234" y="1232914"/>
            <a:ext cx="253008" cy="253008"/>
          </a:xfrm>
          <a:prstGeom prst="roundRect">
            <a:avLst>
              <a:gd name="adj" fmla="val 301177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3000">
              <a:latin typeface="Aptos" panose="020B0004020202020204" pitchFamily="34" charset="0"/>
            </a:endParaRPr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3C1FA09B-BB0C-1042-FCDD-93686FDA3B29}"/>
              </a:ext>
            </a:extLst>
          </p:cNvPr>
          <p:cNvSpPr/>
          <p:nvPr/>
        </p:nvSpPr>
        <p:spPr>
          <a:xfrm>
            <a:off x="7475136" y="1296117"/>
            <a:ext cx="101203" cy="126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50"/>
              </a:lnSpc>
            </a:pPr>
            <a:r>
              <a:rPr lang="en-US" sz="1667" b="1" dirty="0">
                <a:solidFill>
                  <a:srgbClr val="000000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0BE1B71D-3101-9FA5-AFEA-19026531909B}"/>
              </a:ext>
            </a:extLst>
          </p:cNvPr>
          <p:cNvSpPr/>
          <p:nvPr/>
        </p:nvSpPr>
        <p:spPr>
          <a:xfrm>
            <a:off x="4812204" y="1856009"/>
            <a:ext cx="5703788" cy="400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000"/>
              </a:lnSpc>
            </a:pPr>
            <a:r>
              <a:rPr lang="en-US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MASH (Metabolic Dysfunction-Associated</a:t>
            </a:r>
          </a:p>
          <a:p>
            <a:pPr algn="ctr"/>
            <a:r>
              <a:rPr lang="en-US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Steatohepatitis)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6610CAE7-CA31-F575-8CD6-6D0C33EABB38}"/>
              </a:ext>
            </a:extLst>
          </p:cNvPr>
          <p:cNvSpPr/>
          <p:nvPr/>
        </p:nvSpPr>
        <p:spPr>
          <a:xfrm>
            <a:off x="5296441" y="2577551"/>
            <a:ext cx="4559797" cy="95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Caracterizada por características </a:t>
            </a:r>
            <a:r>
              <a:rPr lang="en-US" sz="1667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histológicas</a:t>
            </a: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de</a:t>
            </a:r>
          </a:p>
          <a:p>
            <a:r>
              <a:rPr lang="en-US" sz="1667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balonización</a:t>
            </a: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67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hepatocelular</a:t>
            </a: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e inflamación lobular.</a:t>
            </a:r>
          </a:p>
          <a:p>
            <a:r>
              <a:rPr lang="en-US" sz="1667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Reemplaza</a:t>
            </a: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al término NASH.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18" name="Shape 14">
            <a:extLst>
              <a:ext uri="{FF2B5EF4-FFF2-40B4-BE49-F238E27FC236}">
                <a16:creationId xmlns:a16="http://schemas.microsoft.com/office/drawing/2014/main" id="{0E1CF052-B463-1416-C002-6FBA63556B03}"/>
              </a:ext>
            </a:extLst>
          </p:cNvPr>
          <p:cNvSpPr/>
          <p:nvPr/>
        </p:nvSpPr>
        <p:spPr>
          <a:xfrm>
            <a:off x="256477" y="3938113"/>
            <a:ext cx="4603292" cy="45719"/>
          </a:xfrm>
          <a:prstGeom prst="roundRect">
            <a:avLst>
              <a:gd name="adj" fmla="val 69743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4000">
              <a:latin typeface="Aptos" panose="020B0004020202020204" pitchFamily="34" charset="0"/>
            </a:endParaRPr>
          </a:p>
        </p:txBody>
      </p:sp>
      <p:sp>
        <p:nvSpPr>
          <p:cNvPr id="19" name="Shape 15">
            <a:extLst>
              <a:ext uri="{FF2B5EF4-FFF2-40B4-BE49-F238E27FC236}">
                <a16:creationId xmlns:a16="http://schemas.microsoft.com/office/drawing/2014/main" id="{0BBC97DF-DD63-500E-E06C-C28FA3D5FEC7}"/>
              </a:ext>
            </a:extLst>
          </p:cNvPr>
          <p:cNvSpPr/>
          <p:nvPr/>
        </p:nvSpPr>
        <p:spPr>
          <a:xfrm>
            <a:off x="2387190" y="3794125"/>
            <a:ext cx="253008" cy="253008"/>
          </a:xfrm>
          <a:prstGeom prst="roundRect">
            <a:avLst>
              <a:gd name="adj" fmla="val 301177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4000">
              <a:latin typeface="Aptos" panose="020B0004020202020204" pitchFamily="34" charset="0"/>
            </a:endParaRPr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id="{5BBBA427-B93A-6FCB-8667-275D340CE819}"/>
              </a:ext>
            </a:extLst>
          </p:cNvPr>
          <p:cNvSpPr/>
          <p:nvPr/>
        </p:nvSpPr>
        <p:spPr>
          <a:xfrm>
            <a:off x="2463094" y="3857328"/>
            <a:ext cx="101203" cy="126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50"/>
              </a:lnSpc>
            </a:pPr>
            <a:r>
              <a:rPr lang="en-US" sz="1667" b="1" dirty="0">
                <a:solidFill>
                  <a:srgbClr val="000000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C4DB8B21-390F-F515-C924-DA32814AAE36}"/>
              </a:ext>
            </a:extLst>
          </p:cNvPr>
          <p:cNvSpPr/>
          <p:nvPr/>
        </p:nvSpPr>
        <p:spPr>
          <a:xfrm>
            <a:off x="569343" y="4147343"/>
            <a:ext cx="3452723" cy="760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US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MetALD (MASLD con consume</a:t>
            </a:r>
          </a:p>
          <a:p>
            <a:pPr algn="ctr"/>
            <a:r>
              <a:rPr lang="en-US" b="1" dirty="0" err="1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moderado</a:t>
            </a:r>
            <a:r>
              <a:rPr lang="en-US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 de alcohol)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170AB2FA-7DDD-76A4-8EC7-D693DD5ABC0C}"/>
              </a:ext>
            </a:extLst>
          </p:cNvPr>
          <p:cNvSpPr/>
          <p:nvPr/>
        </p:nvSpPr>
        <p:spPr>
          <a:xfrm>
            <a:off x="569344" y="5007669"/>
            <a:ext cx="3586805" cy="10963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Describe a personas con MASLD que consumen mayores cantidades de alcohol (20-50 g/día para mujeres y 30-60 g/día para hombres), pero no cumplen los criterios para ALD.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23" name="Shape 20">
            <a:extLst>
              <a:ext uri="{FF2B5EF4-FFF2-40B4-BE49-F238E27FC236}">
                <a16:creationId xmlns:a16="http://schemas.microsoft.com/office/drawing/2014/main" id="{D04914B3-97D6-E5FD-A110-9C0C49B7F1A1}"/>
              </a:ext>
            </a:extLst>
          </p:cNvPr>
          <p:cNvSpPr/>
          <p:nvPr/>
        </p:nvSpPr>
        <p:spPr>
          <a:xfrm>
            <a:off x="5361202" y="3947515"/>
            <a:ext cx="4953818" cy="45719"/>
          </a:xfrm>
          <a:prstGeom prst="roundRect">
            <a:avLst>
              <a:gd name="adj" fmla="val 69743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4000">
              <a:latin typeface="Aptos" panose="020B0004020202020204" pitchFamily="34" charset="0"/>
            </a:endParaRPr>
          </a:p>
        </p:txBody>
      </p:sp>
      <p:sp>
        <p:nvSpPr>
          <p:cNvPr id="24" name="Shape 21">
            <a:extLst>
              <a:ext uri="{FF2B5EF4-FFF2-40B4-BE49-F238E27FC236}">
                <a16:creationId xmlns:a16="http://schemas.microsoft.com/office/drawing/2014/main" id="{259554E4-867F-A92E-00B8-A19501DB198C}"/>
              </a:ext>
            </a:extLst>
          </p:cNvPr>
          <p:cNvSpPr/>
          <p:nvPr/>
        </p:nvSpPr>
        <p:spPr>
          <a:xfrm>
            <a:off x="7330222" y="3828631"/>
            <a:ext cx="253008" cy="253008"/>
          </a:xfrm>
          <a:prstGeom prst="roundRect">
            <a:avLst>
              <a:gd name="adj" fmla="val 301177"/>
            </a:avLst>
          </a:prstGeom>
          <a:solidFill>
            <a:srgbClr val="C67372"/>
          </a:solidFill>
          <a:ln/>
        </p:spPr>
        <p:txBody>
          <a:bodyPr/>
          <a:lstStyle/>
          <a:p>
            <a:endParaRPr lang="es-CO" sz="4000">
              <a:latin typeface="Aptos" panose="020B0004020202020204" pitchFamily="34" charset="0"/>
            </a:endParaRPr>
          </a:p>
        </p:txBody>
      </p:sp>
      <p:sp>
        <p:nvSpPr>
          <p:cNvPr id="25" name="Text 22">
            <a:extLst>
              <a:ext uri="{FF2B5EF4-FFF2-40B4-BE49-F238E27FC236}">
                <a16:creationId xmlns:a16="http://schemas.microsoft.com/office/drawing/2014/main" id="{CDB1DE62-4608-9924-39F8-4BBD13819958}"/>
              </a:ext>
            </a:extLst>
          </p:cNvPr>
          <p:cNvSpPr/>
          <p:nvPr/>
        </p:nvSpPr>
        <p:spPr>
          <a:xfrm>
            <a:off x="7406124" y="3891834"/>
            <a:ext cx="101203" cy="126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50"/>
              </a:lnSpc>
            </a:pPr>
            <a:r>
              <a:rPr lang="en-US" sz="1667" b="1" dirty="0">
                <a:solidFill>
                  <a:srgbClr val="000000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26" name="Text 23">
            <a:extLst>
              <a:ext uri="{FF2B5EF4-FFF2-40B4-BE49-F238E27FC236}">
                <a16:creationId xmlns:a16="http://schemas.microsoft.com/office/drawing/2014/main" id="{ADF65057-DF79-B4FE-64FD-C6C3B10C7864}"/>
              </a:ext>
            </a:extLst>
          </p:cNvPr>
          <p:cNvSpPr/>
          <p:nvPr/>
        </p:nvSpPr>
        <p:spPr>
          <a:xfrm>
            <a:off x="4799086" y="4455859"/>
            <a:ext cx="5510361" cy="230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000"/>
              </a:lnSpc>
            </a:pPr>
            <a:r>
              <a:rPr lang="en-US" sz="2000" b="1" dirty="0">
                <a:solidFill>
                  <a:srgbClr val="454E53"/>
                </a:solidFill>
                <a:latin typeface="Aptos" panose="020B0004020202020204" pitchFamily="34" charset="0"/>
                <a:ea typeface="Inter Bold" pitchFamily="34" charset="-122"/>
                <a:cs typeface="Inter Bold" pitchFamily="34" charset="-120"/>
              </a:rPr>
              <a:t>ALD (Alcohol-Related Liver Disease)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7" name="Text 24">
            <a:extLst>
              <a:ext uri="{FF2B5EF4-FFF2-40B4-BE49-F238E27FC236}">
                <a16:creationId xmlns:a16="http://schemas.microsoft.com/office/drawing/2014/main" id="{17E2498A-835D-843D-957A-CEA6FCFA1C06}"/>
              </a:ext>
            </a:extLst>
          </p:cNvPr>
          <p:cNvSpPr/>
          <p:nvPr/>
        </p:nvSpPr>
        <p:spPr>
          <a:xfrm>
            <a:off x="5464720" y="4913163"/>
            <a:ext cx="4292249" cy="973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Consumo de alcohol &gt;50 g/día para </a:t>
            </a:r>
            <a:r>
              <a:rPr lang="en-US" sz="1667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mujeres</a:t>
            </a:r>
            <a:endParaRPr lang="en-US" sz="1667" dirty="0">
              <a:solidFill>
                <a:srgbClr val="454E53"/>
              </a:solidFill>
              <a:latin typeface="Aptos" panose="020B0004020202020204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y &gt;60 g/día para hombres.</a:t>
            </a:r>
          </a:p>
          <a:p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Junto con MASLD, comprende las </a:t>
            </a:r>
            <a:r>
              <a:rPr lang="en-US" sz="1667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causas</a:t>
            </a: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67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más</a:t>
            </a:r>
            <a:endParaRPr lang="en-US" sz="1667" dirty="0">
              <a:solidFill>
                <a:srgbClr val="454E53"/>
              </a:solidFill>
              <a:latin typeface="Aptos" panose="020B0004020202020204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en-US" sz="1667" dirty="0" err="1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comunes</a:t>
            </a:r>
            <a:r>
              <a:rPr lang="en-US" sz="1667" dirty="0">
                <a:solidFill>
                  <a:srgbClr val="454E53"/>
                </a:solidFill>
                <a:latin typeface="Aptos" panose="020B0004020202020204" pitchFamily="34" charset="0"/>
                <a:ea typeface="Inter" pitchFamily="34" charset="-122"/>
                <a:cs typeface="Inter" pitchFamily="34" charset="-120"/>
              </a:rPr>
              <a:t> de SLD.</a:t>
            </a:r>
            <a:endParaRPr lang="en-US" sz="1667" dirty="0">
              <a:latin typeface="Aptos" panose="020B00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3E86553-F88A-1074-7E3C-9EC5353DAAA3}"/>
              </a:ext>
            </a:extLst>
          </p:cNvPr>
          <p:cNvSpPr txBox="1"/>
          <p:nvPr/>
        </p:nvSpPr>
        <p:spPr>
          <a:xfrm>
            <a:off x="3295292" y="6541686"/>
            <a:ext cx="69577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European Association for the Study of the Liver (EASL); European Association for the Study of Diabetes (EASD); European Association for the Study of Obesity (EASO). EASL-EASD-EASO Clinical Practice Guidelines on the management of metabolic dysfunction-associated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liver disease (MASLD). J Hepatol. 2024 Sep;81(3):492-542.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10.1016/j.jhep.2024.04.031.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2024 Jun 7. PMID: 38851997.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29" name="Picture 2" descr="ACMI Colombia by Nick Tarazona">
            <a:extLst>
              <a:ext uri="{FF2B5EF4-FFF2-40B4-BE49-F238E27FC236}">
                <a16:creationId xmlns:a16="http://schemas.microsoft.com/office/drawing/2014/main" id="{1372A5A8-2BB4-42EF-0997-B220BC58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382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 descr="Logotipo&#10;&#10;El contenido generado por IA puede ser incorrecto.">
            <a:extLst>
              <a:ext uri="{FF2B5EF4-FFF2-40B4-BE49-F238E27FC236}">
                <a16:creationId xmlns:a16="http://schemas.microsoft.com/office/drawing/2014/main" id="{79453356-4475-CDF4-5837-4EB42B7F5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98" y="2801250"/>
            <a:ext cx="1337310" cy="133731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7E29D99-82D7-6A93-267B-A755AF9D9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406" y="5602167"/>
            <a:ext cx="768547" cy="8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1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7DF26D-162E-D9D8-4932-E3B9B58D5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9A1336ED-AA75-73F6-3C2D-617866A81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714" y="806139"/>
            <a:ext cx="9903524" cy="52155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267373F-076B-05E2-D9E9-7DCE8A0D4971}"/>
              </a:ext>
            </a:extLst>
          </p:cNvPr>
          <p:cNvSpPr txBox="1"/>
          <p:nvPr/>
        </p:nvSpPr>
        <p:spPr>
          <a:xfrm>
            <a:off x="4037162" y="6466375"/>
            <a:ext cx="79856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European Association for the Study of the Liver (EASL); European Association for the Study of Diabetes (EASD); European Association for the Study of Obesity (EASO). EASL-EASD-EASO Clinical Practice Guidelines on the management of metabolic dysfunction-associated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steatotic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liver disease (MASLD). J Hepatol. 2024 Sep;81(3):492-542.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doi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: 10.1016/j.jhep.2024.04.031. </a:t>
            </a:r>
            <a:r>
              <a:rPr lang="en-US" sz="600" dirty="0" err="1">
                <a:solidFill>
                  <a:srgbClr val="212121"/>
                </a:solidFill>
                <a:latin typeface="Aptos" panose="020B0004020202020204" pitchFamily="34" charset="0"/>
              </a:rPr>
              <a:t>Epub</a:t>
            </a:r>
            <a:r>
              <a:rPr lang="en-US" sz="600" dirty="0">
                <a:solidFill>
                  <a:srgbClr val="212121"/>
                </a:solidFill>
                <a:latin typeface="Aptos" panose="020B0004020202020204" pitchFamily="34" charset="0"/>
              </a:rPr>
              <a:t> 2024 Jun 7. PMID: 38851997.</a:t>
            </a:r>
            <a:endParaRPr lang="es-CO" sz="600" dirty="0">
              <a:latin typeface="Aptos" panose="020B0004020202020204" pitchFamily="34" charset="0"/>
            </a:endParaRPr>
          </a:p>
        </p:txBody>
      </p:sp>
      <p:pic>
        <p:nvPicPr>
          <p:cNvPr id="6" name="Picture 2" descr="ACMI Colombia by Nick Tarazona">
            <a:extLst>
              <a:ext uri="{FF2B5EF4-FFF2-40B4-BE49-F238E27FC236}">
                <a16:creationId xmlns:a16="http://schemas.microsoft.com/office/drawing/2014/main" id="{06367F65-B39D-81BE-C862-490E43019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3" y="395959"/>
            <a:ext cx="902208" cy="902208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 descr="Logotipo&#10;&#10;El contenido generado por IA puede ser incorrecto.">
            <a:extLst>
              <a:ext uri="{FF2B5EF4-FFF2-40B4-BE49-F238E27FC236}">
                <a16:creationId xmlns:a16="http://schemas.microsoft.com/office/drawing/2014/main" id="{7CC7DA7F-2AC8-DA57-666D-894C5A555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9" y="2801250"/>
            <a:ext cx="1337310" cy="133731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3D9FE9E-0D20-B41D-A3F1-5F1926F14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67" y="5602167"/>
            <a:ext cx="768547" cy="82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89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6522</Words>
  <Application>Microsoft Office PowerPoint</Application>
  <PresentationFormat>Panorámica</PresentationFormat>
  <Paragraphs>370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0" baseType="lpstr">
      <vt:lpstr>Aptos</vt:lpstr>
      <vt:lpstr>Aptos Display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JR PUBLICITY</dc:creator>
  <cp:lastModifiedBy>Homero Luis Puello Galarcio</cp:lastModifiedBy>
  <cp:revision>1</cp:revision>
  <dcterms:created xsi:type="dcterms:W3CDTF">2025-07-28T15:41:59Z</dcterms:created>
  <dcterms:modified xsi:type="dcterms:W3CDTF">2025-08-24T22:04:32Z</dcterms:modified>
</cp:coreProperties>
</file>